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173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13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457200" y="182880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Apoio ao Ministério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 Recepção</a:t>
            </a:r>
            <a:endParaRPr lang="en-US" sz="4200" dirty="0"/>
          </a:p>
        </p:txBody>
      </p:sp>
      <p:sp>
        <p:nvSpPr>
          <p:cNvPr id="6" name="Shape 3"/>
          <p:cNvSpPr/>
          <p:nvPr/>
        </p:nvSpPr>
        <p:spPr>
          <a:xfrm>
            <a:off x="457200" y="361188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79476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primeira impressão é a que fica. Receber bem é missão.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13 · PREPARO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Preparo espiritual e treinamento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Reuniões de oração, capacitação e escala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equipe deve promover reuniões de oração para estar espiritualmente preparada. Além disso, devem ocorrer encontros de treinamento e capacitação para melhor desempenho, com familiarização aos materiais e à dinâmica.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coordenador elabora uma escala de atuação para todas as programações e define as tarefas das frentes de trabalho.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reuniões de oração, avaliação e capacitação ocorrem trimestralmente ou quando necessário. É imprescindível um encontro de todos antes do início das programações da igreja.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ao Ministério da Recepção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RESPONSABILIDADES E ATIVIDADES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Preparação antes da chegada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2104" y="1792224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258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Vestuário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315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Bom gosto, sem exagero. Atenção a hálito, sapatos, colarinhos e cabelos.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2918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2918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4747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304" y="1792224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0690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Chegar antes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34747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Estar presente com pelo menos 30 minutos de antecedência.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60350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0350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2179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504" y="1792224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8122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Atendimento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62179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Sorriso natural, atenção e interesse ao dar informações solicitadas.</a:t>
            </a:r>
            <a:endParaRPr lang="en-US" sz="900" dirty="0"/>
          </a:p>
        </p:txBody>
      </p:sp>
      <p:sp>
        <p:nvSpPr>
          <p:cNvPr id="23" name="Shape 18"/>
          <p:cNvSpPr/>
          <p:nvPr/>
        </p:nvSpPr>
        <p:spPr>
          <a:xfrm>
            <a:off x="5486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5486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7315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04" y="3209544"/>
            <a:ext cx="256032" cy="25603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3258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Tato e sensibilidade</a:t>
            </a:r>
            <a:endParaRPr lang="en-US" sz="1200" dirty="0"/>
          </a:p>
        </p:txBody>
      </p:sp>
      <p:sp>
        <p:nvSpPr>
          <p:cNvPr id="28" name="Text 22"/>
          <p:cNvSpPr/>
          <p:nvPr/>
        </p:nvSpPr>
        <p:spPr>
          <a:xfrm>
            <a:off x="7315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pessoas são diferentes. Cada uma merece tratamento adequado e criativo.</a:t>
            </a:r>
            <a:endParaRPr lang="en-US" sz="900" dirty="0"/>
          </a:p>
        </p:txBody>
      </p:sp>
      <p:sp>
        <p:nvSpPr>
          <p:cNvPr id="29" name="Shape 23"/>
          <p:cNvSpPr/>
          <p:nvPr/>
        </p:nvSpPr>
        <p:spPr>
          <a:xfrm>
            <a:off x="32918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32918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34747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5304" y="3209544"/>
            <a:ext cx="256032" cy="256032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0690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Saber tratar bem</a:t>
            </a:r>
            <a:endParaRPr lang="en-US" sz="1200" dirty="0"/>
          </a:p>
        </p:txBody>
      </p:sp>
      <p:sp>
        <p:nvSpPr>
          <p:cNvPr id="34" name="Text 27"/>
          <p:cNvSpPr/>
          <p:nvPr/>
        </p:nvSpPr>
        <p:spPr>
          <a:xfrm>
            <a:off x="34747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Cordialidade que abre coração. O calor humano antes da palavra.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60350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Shape 29"/>
          <p:cNvSpPr/>
          <p:nvPr/>
        </p:nvSpPr>
        <p:spPr>
          <a:xfrm>
            <a:off x="60350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62179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8504" y="3209544"/>
            <a:ext cx="256032" cy="256032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68122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Disposição espiritual</a:t>
            </a:r>
            <a:endParaRPr lang="en-US" sz="1200" dirty="0"/>
          </a:p>
        </p:txBody>
      </p:sp>
      <p:sp>
        <p:nvSpPr>
          <p:cNvPr id="40" name="Text 32"/>
          <p:cNvSpPr/>
          <p:nvPr/>
        </p:nvSpPr>
        <p:spPr>
          <a:xfrm>
            <a:off x="62179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Chegar com o coração preparado por oração e leitura da Palavra.</a:t>
            </a:r>
            <a:endParaRPr lang="en-US" sz="900" dirty="0"/>
          </a:p>
        </p:txBody>
      </p:sp>
      <p:sp>
        <p:nvSpPr>
          <p:cNvPr id="41" name="Shape 3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34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ao Ministério da Recepção</a:t>
            </a:r>
            <a:endParaRPr lang="en-US" sz="900" dirty="0"/>
          </a:p>
        </p:txBody>
      </p:sp>
      <p:sp>
        <p:nvSpPr>
          <p:cNvPr id="43" name="Text 3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receber bem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Sensibilidade no atendimento, sem acepção de pessoas, com discrição e ética cristã. Despedir o visitante com convite para voltar.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PRINCÍPIOS DE ATENDIMENTO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Seis cuidados durante o culto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2104" y="1792224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258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acepção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315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distinção por etnia, religião, cultura ou aparência pessoal.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2918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2918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4747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304" y="1792224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0690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Liberdade de escolha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34747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visitante escolhe onde sentar e como participar. Sugerir sem impor.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60350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0350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2179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504" y="1792224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8122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Informações coletivas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62179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Orientar sobre celular, espaço infantil e Santa Ceia, com tato.</a:t>
            </a:r>
            <a:endParaRPr lang="en-US" sz="900" dirty="0"/>
          </a:p>
        </p:txBody>
      </p:sp>
      <p:sp>
        <p:nvSpPr>
          <p:cNvPr id="23" name="Shape 18"/>
          <p:cNvSpPr/>
          <p:nvPr/>
        </p:nvSpPr>
        <p:spPr>
          <a:xfrm>
            <a:off x="5486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5486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7315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04" y="3209544"/>
            <a:ext cx="256032" cy="25603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3258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Bíblia e hinário</a:t>
            </a:r>
            <a:endParaRPr lang="en-US" sz="1200" dirty="0"/>
          </a:p>
        </p:txBody>
      </p:sp>
      <p:sp>
        <p:nvSpPr>
          <p:cNvPr id="28" name="Text 22"/>
          <p:cNvSpPr/>
          <p:nvPr/>
        </p:nvSpPr>
        <p:spPr>
          <a:xfrm>
            <a:off x="7315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Disponibilizar para uso do convidado, auxiliado pelo acompanhante.</a:t>
            </a:r>
            <a:endParaRPr lang="en-US" sz="900" dirty="0"/>
          </a:p>
        </p:txBody>
      </p:sp>
      <p:sp>
        <p:nvSpPr>
          <p:cNvPr id="29" name="Shape 23"/>
          <p:cNvSpPr/>
          <p:nvPr/>
        </p:nvSpPr>
        <p:spPr>
          <a:xfrm>
            <a:off x="32918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32918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34747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5304" y="3209544"/>
            <a:ext cx="256032" cy="256032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0690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Atento e disponível</a:t>
            </a:r>
            <a:endParaRPr lang="en-US" sz="1200" dirty="0"/>
          </a:p>
        </p:txBody>
      </p:sp>
      <p:sp>
        <p:nvSpPr>
          <p:cNvPr id="34" name="Text 27"/>
          <p:cNvSpPr/>
          <p:nvPr/>
        </p:nvSpPr>
        <p:spPr>
          <a:xfrm>
            <a:off x="34747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o visitante sair cedo, abordar com gentileza e agradecer a visita.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60350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Shape 29"/>
          <p:cNvSpPr/>
          <p:nvPr/>
        </p:nvSpPr>
        <p:spPr>
          <a:xfrm>
            <a:off x="60350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62179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8504" y="3209544"/>
            <a:ext cx="256032" cy="256032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68122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Sorriso natural</a:t>
            </a:r>
            <a:endParaRPr lang="en-US" sz="1200" dirty="0"/>
          </a:p>
        </p:txBody>
      </p:sp>
      <p:sp>
        <p:nvSpPr>
          <p:cNvPr id="40" name="Text 32"/>
          <p:cNvSpPr/>
          <p:nvPr/>
        </p:nvSpPr>
        <p:spPr>
          <a:xfrm>
            <a:off x="62179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Demonstração de interesse e atenção em cada interação.</a:t>
            </a:r>
            <a:endParaRPr lang="en-US" sz="900" dirty="0"/>
          </a:p>
        </p:txBody>
      </p:sp>
      <p:sp>
        <p:nvSpPr>
          <p:cNvPr id="41" name="Shape 3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34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ao Ministério da Recepção</a:t>
            </a:r>
            <a:endParaRPr lang="en-US" sz="900" dirty="0"/>
          </a:p>
        </p:txBody>
      </p:sp>
      <p:sp>
        <p:nvSpPr>
          <p:cNvPr id="43" name="Text 3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POSTURA CRISTÃ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Discrição, ética e despedida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606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606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 discreto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8229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Sabedoria e cristianismo se mostram quando se evitam olhares suspeitos e comentários sobre a aparência do convidado.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606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606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Ética cristã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35661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Nunca abordar fofocas, críticas, vida alheia, decisões da igreja ou assuntos doutrinários na recepção.</a:t>
            </a:r>
            <a:endParaRPr lang="en-US" sz="110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606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606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297180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Despedir bem</a:t>
            </a:r>
            <a:endParaRPr lang="en-US" sz="1600" dirty="0"/>
          </a:p>
        </p:txBody>
      </p:sp>
      <p:sp>
        <p:nvSpPr>
          <p:cNvPr id="25" name="Text 20"/>
          <p:cNvSpPr/>
          <p:nvPr/>
        </p:nvSpPr>
        <p:spPr>
          <a:xfrm>
            <a:off x="6309360" y="3520440"/>
            <a:ext cx="21031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Permanecer no posto até o fim. Quem fez o primeiro contato faz o último, convidando o visitante a voltar.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ao Ministério da Recepção</a:t>
            </a:r>
            <a:endParaRPr lang="en-US" sz="900" dirty="0"/>
          </a:p>
        </p:txBody>
      </p:sp>
      <p:sp>
        <p:nvSpPr>
          <p:cNvPr id="28" name="Text 23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TRATAR BEM A TODOS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Cinco perfis de visitante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544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5544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7373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2104" y="1837944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25880" y="17373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Ex-adventistas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731520" y="226771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Jamais tratados como apostatados. Receber com carinho cristão, sem censura.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291840" y="15544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291840" y="15544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474720" y="17373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304" y="1837944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069080" y="17373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Adventistas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474720" y="226771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Receber como se estivessem em sua própria congregação.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6035040" y="15544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035040" y="15544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217920" y="17373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504" y="1837944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812280" y="17373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Membros regulares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6217920" y="226771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Receber fraternalmente, como irmãos, procurando conhecê-los pelo nome.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1920240" y="301752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1920240" y="301752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2103120" y="320040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3704" y="3300984"/>
            <a:ext cx="256032" cy="25603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2697480" y="32004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Amigos da igreja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2103120" y="373075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Receber como alguém precioso, pois por eles Cristo deu Sua vida.</a:t>
            </a:r>
            <a:endParaRPr lang="en-US" sz="1000" dirty="0"/>
          </a:p>
        </p:txBody>
      </p:sp>
      <p:sp>
        <p:nvSpPr>
          <p:cNvPr id="29" name="Shape 23"/>
          <p:cNvSpPr/>
          <p:nvPr/>
        </p:nvSpPr>
        <p:spPr>
          <a:xfrm>
            <a:off x="4663440" y="301752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4663440" y="301752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4846320" y="320040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6904" y="3300984"/>
            <a:ext cx="256032" cy="256032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5440680" y="320040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Recém-batizados</a:t>
            </a:r>
            <a:endParaRPr lang="en-US" sz="1300" dirty="0"/>
          </a:p>
        </p:txBody>
      </p:sp>
      <p:sp>
        <p:nvSpPr>
          <p:cNvPr id="34" name="Text 27"/>
          <p:cNvSpPr/>
          <p:nvPr/>
        </p:nvSpPr>
        <p:spPr>
          <a:xfrm>
            <a:off x="4846320" y="3730752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Receber com muito amor. Eles deixaram seu ambiente anterior e precisam de atenção.</a:t>
            </a:r>
            <a:endParaRPr lang="en-US" sz="1000" dirty="0"/>
          </a:p>
        </p:txBody>
      </p:sp>
      <p:sp>
        <p:nvSpPr>
          <p:cNvPr id="35" name="Shape 2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6" name="Text 29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ao Ministério da Recepção</a:t>
            </a:r>
            <a:endParaRPr lang="en-US" sz="900" dirty="0"/>
          </a:p>
        </p:txBody>
      </p:sp>
      <p:sp>
        <p:nvSpPr>
          <p:cNvPr id="37" name="Text 3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ALGUNS DETALHES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Recursos que enriquecem a recepção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2104" y="1792224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258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Equipes especiais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315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Pais no Dia dos Pais, alunos no Sábado da Educação, e assim para outros dias.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2918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2918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4747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304" y="1792224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0690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Boletim informativo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34747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Localização de salas, dias de culto, programas especiais, dicas de saúde.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60350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0350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2179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504" y="1792224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8122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Placas indicativas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62179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Identificação clara de salas, departamentos e banheiros.</a:t>
            </a:r>
            <a:endParaRPr lang="en-US" sz="900" dirty="0"/>
          </a:p>
        </p:txBody>
      </p:sp>
      <p:sp>
        <p:nvSpPr>
          <p:cNvPr id="23" name="Shape 18"/>
          <p:cNvSpPr/>
          <p:nvPr/>
        </p:nvSpPr>
        <p:spPr>
          <a:xfrm>
            <a:off x="5486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5486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7315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04" y="3209544"/>
            <a:ext cx="256032" cy="25603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3258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Emergências</a:t>
            </a:r>
            <a:endParaRPr lang="en-US" sz="1200" dirty="0"/>
          </a:p>
        </p:txBody>
      </p:sp>
      <p:sp>
        <p:nvSpPr>
          <p:cNvPr id="28" name="Text 22"/>
          <p:cNvSpPr/>
          <p:nvPr/>
        </p:nvSpPr>
        <p:spPr>
          <a:xfrm>
            <a:off x="7315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Caixa de primeiros socorros com absorventes, antitérmicos, termômetros.</a:t>
            </a:r>
            <a:endParaRPr lang="en-US" sz="900" dirty="0"/>
          </a:p>
        </p:txBody>
      </p:sp>
      <p:sp>
        <p:nvSpPr>
          <p:cNvPr id="29" name="Shape 23"/>
          <p:cNvSpPr/>
          <p:nvPr/>
        </p:nvSpPr>
        <p:spPr>
          <a:xfrm>
            <a:off x="32918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32918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34747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5304" y="3209544"/>
            <a:ext cx="256032" cy="256032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0690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Gentileza</a:t>
            </a:r>
            <a:endParaRPr lang="en-US" sz="1200" dirty="0"/>
          </a:p>
        </p:txBody>
      </p:sp>
      <p:sp>
        <p:nvSpPr>
          <p:cNvPr id="34" name="Text 27"/>
          <p:cNvSpPr/>
          <p:nvPr/>
        </p:nvSpPr>
        <p:spPr>
          <a:xfrm>
            <a:off x="34747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Guarda-chuva e guarda-sol no estacionamento em dias de chuva ou sol forte.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60350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Shape 29"/>
          <p:cNvSpPr/>
          <p:nvPr/>
        </p:nvSpPr>
        <p:spPr>
          <a:xfrm>
            <a:off x="60350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62179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8504" y="3209544"/>
            <a:ext cx="256032" cy="256032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68122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de apoio</a:t>
            </a:r>
            <a:endParaRPr lang="en-US" sz="1200" dirty="0"/>
          </a:p>
        </p:txBody>
      </p:sp>
      <p:sp>
        <p:nvSpPr>
          <p:cNvPr id="40" name="Text 32"/>
          <p:cNvSpPr/>
          <p:nvPr/>
        </p:nvSpPr>
        <p:spPr>
          <a:xfrm>
            <a:off x="62179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Livros de histórias bíblicas para emprestar a visitantes com crianças.</a:t>
            </a:r>
            <a:endParaRPr lang="en-US" sz="900" dirty="0"/>
          </a:p>
        </p:txBody>
      </p:sp>
      <p:sp>
        <p:nvSpPr>
          <p:cNvPr id="41" name="Shape 3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34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ao Ministério da Recepção</a:t>
            </a:r>
            <a:endParaRPr lang="en-US" sz="900" dirty="0"/>
          </a:p>
        </p:txBody>
      </p:sp>
      <p:sp>
        <p:nvSpPr>
          <p:cNvPr id="43" name="Text 3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7452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"Assim como a igreja não pode funcionar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 a Escola Sabatina e o Culto Divino,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ela também não pode funcionar sem o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Ministério da Recepção organizado e atuante."</a:t>
            </a:r>
            <a:endParaRPr lang="en-US" sz="2000" dirty="0"/>
          </a:p>
        </p:txBody>
      </p:sp>
      <p:sp>
        <p:nvSpPr>
          <p:cNvPr id="4" name="Shape 1"/>
          <p:cNvSpPr/>
          <p:nvPr/>
        </p:nvSpPr>
        <p:spPr>
          <a:xfrm>
            <a:off x="914400" y="39319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794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1605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13, Apoio ao Ministério da Recepção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Acolher com Cristo</a:t>
            </a:r>
            <a:endParaRPr lang="en-US" sz="46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Neste capítulo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Fundamentos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igreja receptiva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a primeira impressão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equipe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Funções, perfil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preparo do grupo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receber bem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79476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Princípios, atitudes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cuidado com cada visitante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Fundamentos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Espírito Santo conduz pessoas à igreja. A primeira impressão definirá se voltam. Cada visitante precisa ver o amor de Deus.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13 · O QUE ESTÁ EM JOGO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primeira impressão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se o visitante voltará ou não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Espírito Santo conduz as pessoas à igreja, e nossa responsabilidade é fazer o melhor para que apreciem a programação e sintam o desejo de voltar. Cada visitante precisa ver o amor de Deus nas atitudes dos membros.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primeira impressão é a que fica. A maneira pela qual as pessoas são tratadas vai definir se voltarão ou não.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Assim como a igreja não funciona sem Escola Sabatina e Culto Divino, também não funciona sem o Ministério da Recepção organizado e atuante.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ao Ministério da Recepção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74520"/>
            <a:ext cx="76809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"Devemos nos aproximar das pessoas individualmente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 simpatia semelhante à de Cristo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procurar despertar nelas o interesse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nas coisas da vida eterna."</a:t>
            </a:r>
            <a:endParaRPr lang="en-US" sz="2000" dirty="0"/>
          </a:p>
        </p:txBody>
      </p:sp>
      <p:sp>
        <p:nvSpPr>
          <p:cNvPr id="4" name="Shape 1"/>
          <p:cNvSpPr/>
          <p:nvPr/>
        </p:nvSpPr>
        <p:spPr>
          <a:xfrm>
            <a:off x="914400" y="393192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794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ELLEN G.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416052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Serviço Cristão, 2022, p. 97, 98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 IGREJA MAIS RECEPTIVA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Seis atitudes da congregação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2104" y="1792224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3258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Futuros membros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315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Olhar para os novos amigos como futuros membros da igreja.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32918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2918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4747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5304" y="1792224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0690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Espaço cuidado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34747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Templo limpo, ventilado, temperatura agradável e decoração adequada.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6035040" y="150876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035040" y="150876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6217920" y="169164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504" y="1792224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812280" y="16916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Cumprimentos</a:t>
            </a:r>
            <a:endParaRPr lang="en-US" sz="1200" dirty="0"/>
          </a:p>
        </p:txBody>
      </p:sp>
      <p:sp>
        <p:nvSpPr>
          <p:cNvPr id="22" name="Text 17"/>
          <p:cNvSpPr/>
          <p:nvPr/>
        </p:nvSpPr>
        <p:spPr>
          <a:xfrm>
            <a:off x="6217920" y="222199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 e oficiais cumprimentam visitantes e famílias antes do início.</a:t>
            </a:r>
            <a:endParaRPr lang="en-US" sz="900" dirty="0"/>
          </a:p>
        </p:txBody>
      </p:sp>
      <p:sp>
        <p:nvSpPr>
          <p:cNvPr id="23" name="Shape 18"/>
          <p:cNvSpPr/>
          <p:nvPr/>
        </p:nvSpPr>
        <p:spPr>
          <a:xfrm>
            <a:off x="5486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5486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7315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04" y="3209544"/>
            <a:ext cx="256032" cy="25603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13258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Reverência</a:t>
            </a:r>
            <a:endParaRPr lang="en-US" sz="1200" dirty="0"/>
          </a:p>
        </p:txBody>
      </p:sp>
      <p:sp>
        <p:nvSpPr>
          <p:cNvPr id="28" name="Text 22"/>
          <p:cNvSpPr/>
          <p:nvPr/>
        </p:nvSpPr>
        <p:spPr>
          <a:xfrm>
            <a:off x="7315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reverência no ambiente torna a igreja mais acolhedora a quem chega.</a:t>
            </a:r>
            <a:endParaRPr lang="en-US" sz="900" dirty="0"/>
          </a:p>
        </p:txBody>
      </p:sp>
      <p:sp>
        <p:nvSpPr>
          <p:cNvPr id="29" name="Shape 23"/>
          <p:cNvSpPr/>
          <p:nvPr/>
        </p:nvSpPr>
        <p:spPr>
          <a:xfrm>
            <a:off x="32918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32918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34747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5304" y="3209544"/>
            <a:ext cx="256032" cy="256032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0690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cochichos</a:t>
            </a:r>
            <a:endParaRPr lang="en-US" sz="1200" dirty="0"/>
          </a:p>
        </p:txBody>
      </p:sp>
      <p:sp>
        <p:nvSpPr>
          <p:cNvPr id="34" name="Text 27"/>
          <p:cNvSpPr/>
          <p:nvPr/>
        </p:nvSpPr>
        <p:spPr>
          <a:xfrm>
            <a:off x="34747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Membros educados a evitar cochichos e o olhar curioso para quem entra.</a:t>
            </a:r>
            <a:endParaRPr lang="en-US" sz="900" dirty="0"/>
          </a:p>
        </p:txBody>
      </p:sp>
      <p:sp>
        <p:nvSpPr>
          <p:cNvPr id="35" name="Shape 28"/>
          <p:cNvSpPr/>
          <p:nvPr/>
        </p:nvSpPr>
        <p:spPr>
          <a:xfrm>
            <a:off x="6035040" y="2926080"/>
            <a:ext cx="246888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36" name="Shape 29"/>
          <p:cNvSpPr/>
          <p:nvPr/>
        </p:nvSpPr>
        <p:spPr>
          <a:xfrm>
            <a:off x="6035040" y="2926080"/>
            <a:ext cx="54864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6217920" y="3108960"/>
            <a:ext cx="457200" cy="457200"/>
          </a:xfrm>
          <a:prstGeom prst="ellipse">
            <a:avLst/>
          </a:prstGeom>
          <a:solidFill>
            <a:srgbClr val="FFFFFF"/>
          </a:solidFill>
          <a:ln w="15240">
            <a:solidFill>
              <a:srgbClr val="E87722"/>
            </a:solidFill>
            <a:prstDash val="solid"/>
          </a:ln>
        </p:spPr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18504" y="3209544"/>
            <a:ext cx="256032" cy="256032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6812280" y="310896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Lugar de refúgio</a:t>
            </a:r>
            <a:endParaRPr lang="en-US" sz="1200" dirty="0"/>
          </a:p>
        </p:txBody>
      </p:sp>
      <p:sp>
        <p:nvSpPr>
          <p:cNvPr id="40" name="Text 32"/>
          <p:cNvSpPr/>
          <p:nvPr/>
        </p:nvSpPr>
        <p:spPr>
          <a:xfrm>
            <a:off x="6217920" y="3639312"/>
            <a:ext cx="2194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Linguagem clara e ambiente em que amor e aceitação possam ser sentidos.</a:t>
            </a:r>
            <a:endParaRPr lang="en-US" sz="900" dirty="0"/>
          </a:p>
        </p:txBody>
      </p:sp>
      <p:sp>
        <p:nvSpPr>
          <p:cNvPr id="41" name="Shape 3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2" name="Text 34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ao Ministério da Recepção</a:t>
            </a:r>
            <a:endParaRPr lang="en-US" sz="900" dirty="0"/>
          </a:p>
        </p:txBody>
      </p:sp>
      <p:sp>
        <p:nvSpPr>
          <p:cNvPr id="43" name="Text 3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equipe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977640"/>
            <a:ext cx="7132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Pessoas alegres, corteses, pontuais, comunicativas, com bom gosto, boa postura e tato. Diáconos e diaconisas devem fazer parte.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13 · O GRUPO DE TRABALHO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Composição e perfil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Jovens, adolescentes, mulheres, homens, crianças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equipe deve ter representantes de diversos segmentos da igreja, incluindo jovens, adolescentes, mulheres, homens, crianças, além dos diáconos e das diaconisas.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Escolher pessoas dispostas a assumir compromisso com esse ministério. Devem ser alegres, corteses, pontuais, comunicativas, com bom gosto, boa postura e tato.</a:t>
            </a: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endParaRPr lang="en-US" sz="12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grupo se divide em quatro funções principais, cada uma com responsabilidades específicas no fluxo de atendimento ao visitante.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ao Ministério da Recepção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FUNÇÕES DA EQUIPE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6583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 quatro funções principais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12801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554480"/>
            <a:ext cx="3931920" cy="1463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554480"/>
            <a:ext cx="73152" cy="1463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22960" y="1737360"/>
            <a:ext cx="548640" cy="5486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1832" y="1856232"/>
            <a:ext cx="310896" cy="310896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554480" y="173736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Recepcionista</a:t>
            </a:r>
            <a:endParaRPr lang="en-US" sz="1500" dirty="0"/>
          </a:p>
        </p:txBody>
      </p:sp>
      <p:sp>
        <p:nvSpPr>
          <p:cNvPr id="10" name="Text 7"/>
          <p:cNvSpPr/>
          <p:nvPr/>
        </p:nvSpPr>
        <p:spPr>
          <a:xfrm>
            <a:off x="822960" y="237744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Atua à porta da igreja ou no estacionamento. Dá as boas-vindas e acomoda as pessoas. Equipe formada por diáconos e diaconisas.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4663440" y="1554480"/>
            <a:ext cx="3931920" cy="1463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663440" y="1554480"/>
            <a:ext cx="73152" cy="1463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4937760" y="1737360"/>
            <a:ext cx="548640" cy="5486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6632" y="1856232"/>
            <a:ext cx="310896" cy="310896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5669280" y="173736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Recepcionista acompanhante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4937760" y="237744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Atua dentro do templo. Acompanha o amigo convidado no culto, ajuda a preencher o cartão de informações e esclarece a programação.</a:t>
            </a:r>
            <a:endParaRPr lang="en-US" sz="1000" dirty="0"/>
          </a:p>
        </p:txBody>
      </p:sp>
      <p:sp>
        <p:nvSpPr>
          <p:cNvPr id="17" name="Shape 13"/>
          <p:cNvSpPr/>
          <p:nvPr/>
        </p:nvSpPr>
        <p:spPr>
          <a:xfrm>
            <a:off x="548640" y="3154680"/>
            <a:ext cx="3931920" cy="1463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548640" y="3154680"/>
            <a:ext cx="73152" cy="1463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822960" y="3337560"/>
            <a:ext cx="548640" cy="5486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832" y="3456432"/>
            <a:ext cx="310896" cy="310896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1554480" y="333756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Secretária</a:t>
            </a:r>
            <a:endParaRPr lang="en-US" sz="1500" dirty="0"/>
          </a:p>
        </p:txBody>
      </p:sp>
      <p:sp>
        <p:nvSpPr>
          <p:cNvPr id="22" name="Text 17"/>
          <p:cNvSpPr/>
          <p:nvPr/>
        </p:nvSpPr>
        <p:spPr>
          <a:xfrm>
            <a:off x="822960" y="397764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 dos materiais. Passa anotações para o Caderno da Recepção, cola adesivo de primeiro contato e encaminha o cartão de interessado.</a:t>
            </a:r>
            <a:endParaRPr lang="en-US" sz="1000" dirty="0"/>
          </a:p>
        </p:txBody>
      </p:sp>
      <p:sp>
        <p:nvSpPr>
          <p:cNvPr id="23" name="Shape 18"/>
          <p:cNvSpPr/>
          <p:nvPr/>
        </p:nvSpPr>
        <p:spPr>
          <a:xfrm>
            <a:off x="4663440" y="3154680"/>
            <a:ext cx="3931920" cy="146304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4663440" y="3154680"/>
            <a:ext cx="73152" cy="146304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4937760" y="3337560"/>
            <a:ext cx="548640" cy="54864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E87722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6632" y="3456432"/>
            <a:ext cx="310896" cy="310896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5669280" y="3337560"/>
            <a:ext cx="2834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Recepcionista de contato</a:t>
            </a:r>
            <a:endParaRPr lang="en-US" sz="1500" dirty="0"/>
          </a:p>
        </p:txBody>
      </p:sp>
      <p:sp>
        <p:nvSpPr>
          <p:cNvPr id="28" name="Text 22"/>
          <p:cNvSpPr/>
          <p:nvPr/>
        </p:nvSpPr>
        <p:spPr>
          <a:xfrm>
            <a:off x="4937760" y="397764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Envia literatura pelo correio, telefona, manda e-mails. Faz o contato na semana seguinte à visita, com carta de agradecimento.</a:t>
            </a:r>
            <a:endParaRPr lang="en-US" sz="1000" dirty="0"/>
          </a:p>
        </p:txBody>
      </p:sp>
      <p:sp>
        <p:nvSpPr>
          <p:cNvPr id="29" name="Shape 23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Text 24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 ao Ministério da Recepção</a:t>
            </a:r>
            <a:endParaRPr lang="en-US" sz="900" dirty="0"/>
          </a:p>
        </p:txBody>
      </p:sp>
      <p:sp>
        <p:nvSpPr>
          <p:cNvPr id="31" name="Text 25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Guia do Diaconato — Cap. 13: Apoio ao Ministério da Recepção</dc:title>
  <dc:subject>PptxGenJS Presentation</dc:subject>
  <dc:creator>Associação Ministerial DSA</dc:creator>
  <cp:lastModifiedBy>Associação Ministerial DSA</cp:lastModifiedBy>
  <cp:revision>1</cp:revision>
  <dcterms:created xsi:type="dcterms:W3CDTF">2026-05-19T22:04:21Z</dcterms:created>
  <dcterms:modified xsi:type="dcterms:W3CDTF">2026-05-19T22:04:21Z</dcterms:modified>
</cp:coreProperties>
</file>