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pobres e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necessitados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dos enfermos, pobres e necessitados como aspecto central do diaconato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passos do plano de ação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Identificar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Localizar quem precisa de auxílio na própria igreja: famílias, viúvas, enfermos, pessoas em situação de vulnerabilidade.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Catalogar</a:t>
            </a:r>
            <a:endParaRPr lang="en-US" sz="20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Manter uma lista atualizada com a descrição resumida da situação específica em que cada pessoa ou família se encontra.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Visitar</a:t>
            </a:r>
            <a:endParaRPr lang="en-US" sz="20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meio de um programa sistemático de visitação, suprir as necessidades dentro das possibilidades da igreja.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Equipes ministeriais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podem se organizar em equipes para atender a necessidades específicas, atuando como especialistas no cuidado.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METODOLOGIA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Especialistas na atenção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Equipes formadas por dons, capacidades e experiência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"Outra forma de organizar um ministério de atenção e cuidado é dividir os diáconos em várias equipes ministeriais a fim de atender a necessidades específicas. Os diáconos podem escolher servir em uma equipe formada com base em seus dons espirituais, em suas capacidades e em sua experiência."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"Os diáconos participantes se desempenham mais como especialistas na atenção do que como generalistas do cuidado. Isso ajuda alguns diáconos a serem mais fiéis no cumprimento do ministério."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EQUIPES MINISTERIAIS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 frentes sugeridas por Henry Webb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membros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Boas-vindas e integração das famílias recém-chegadas à igreja.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Situações de crise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4747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em morte, enfermidade, divórcio, conflito familiar, nascimento.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Ação missionária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2179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 a crentes e não crentes que participaram de atividades da igreja.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5486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315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34670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Beneficência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7315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Respostas concretas às necessidades que as famílias não conseguem enfrentar sozinhas.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32918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747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34670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ausentes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34747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Visitas regulares aos acamados de longo período e aos afastados.</a:t>
            </a:r>
            <a:endParaRPr lang="en-US" sz="1000" dirty="0"/>
          </a:p>
        </p:txBody>
      </p:sp>
      <p:sp>
        <p:nvSpPr>
          <p:cNvPr id="35" name="Shape 28"/>
          <p:cNvSpPr/>
          <p:nvPr/>
        </p:nvSpPr>
        <p:spPr>
          <a:xfrm>
            <a:off x="60350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34670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na comunidade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2179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 de quem chegou recentemente ao bairro, com informação e direção espiritual.</a:t>
            </a:r>
            <a:endParaRPr lang="en-US" sz="10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EQUIPES MINISTERIAIS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Mais três frentes possíveis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inativos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 formada por pessoas que gostam de incentivar e promover reconciliação para recuperar os desanimados.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Mães grávidas</a:t>
            </a:r>
            <a:endParaRPr lang="en-US" sz="19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às futuras mamães no acesso a informações sobre cuidados da gravidez e visitas após o parto.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Desempregados</a:t>
            </a:r>
            <a:endParaRPr lang="en-US" sz="19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das necessidades e busca de mecanismos para auxiliar a encontrar trabalho ou atividade lucrativa.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PRESTAÇÃO DE CONTAS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Relatórios e transparência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Caminho oficial para autorizar e comunicar a obra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Periodicamente, deve ser apresentado à Comissão da Igreja um relatório dos gastos e recursos utilizados no atendimento aos pobres e necessitados, a fim de que o apoio financeiro seja autorizado.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 Reuniões Administrativas, deve constar um relatório dos diáconos e diaconisas acerca das visitas aos membros, suas atividades em favor dos pobres e outras atividades.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"Escolham entre vocês sete homens de boa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reputação, cheios do Espírito e de sabedoria,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os encarregarmos desse serviço."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9776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8404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6:3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206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origem bíblica do ministério dos diáconos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Servir aos que sofrem</a:t>
            </a:r>
            <a:endParaRPr lang="en-US" sz="42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dever evangélico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obra em favor dos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sofredores na igreja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de ação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organizar 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concreto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Equipes ministeriais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como especialistas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necessidades específicas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dever evangélico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das pessoas necessitadas é responsabilidade de toda a igreja, e o aspecto central do ministério dos diáconos e diaconisas.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luz que, por anos, tem estado perante as igrejas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 sido desconsiderada. A obra que deveria ser feita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pela humanidade sofredora em cada igreja não tem sido feita."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84048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033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069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Beneficência Social, 2023, p. 124, 125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ORIENTAÇÕES PROFÉTICAS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conselhos de Ellen G. White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negligenciar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Trabalhem de casa em casa, não negligenciando os pobres, que geralmente são esquecidos.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Atender sempre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Devem ser atendidos os pobres e necessitados, seja qual for o custo ou sacrifício para nós mesmos.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4688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4688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dos próprios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igreja é responsável perante Deus por seus doentes. Não lançar a carga sobre o hospital.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BASE BÍBLICA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origem do diaconato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dos pobres como razão de ser do ofício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o cuidado dos necessitados seja responsabilidade de todos, ele constitui o aspecto central do ministério dos diáconos e diaconisas. A origem desses oficiais da igreja se deu exatamente por causa dessa obra.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"Por isso, irmãos, escolham entre vocês sete homens de boa reputação, cheios do Espírito e de sabedoria, para os encarregarmos desse serviço" (Atos 6:3).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apóstolo Paulo destaca o serviço da diaconisa Febe, que foi protetora de muitos, inclusive dele (Romanos 16:1, 2).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MANUAL DA IGREJA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Responsabilidade oficial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Assistência, comunicação e provisão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diáconos e diaconisas têm a responsabilidade de assistir os enfermos, pobres e necessitados, devendo manter a igreja informada acerca de suas necessidades e buscar o apoio dos membros.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recursos financeiros para esse trabalho devem ser providos pelo fundo destinado aos pobres e necessitados. O tesoureiro, mediante recomendação da Comissão Diretiva, repassará aos diáconos ou diaconisas os valores necessários para atender aos casos de necessidade.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Plano de ação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Organização e planejamento são essenciais para que os pobres da igreja sejam efetivamente atendidos.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8 · ARTICULAÇÃO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ASA e diaconato em sintonia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Atuação coordenada, focos complementares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Ação Solidária Adventista (ASA) coleta e prepara roupas, alimentos e outros suprimentos para os necessitados, trabalhando em estreita colaboração com diáconos, diaconisas e outros departamentos no evangelismo comunitário.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Enquanto a ASA atende a todos os pobres da comunidade, o diaconato concentra seus esforços no auxílio aos pobres da própria igreja. Os dois precisam estar em acordo quanto ao programa de atendimento.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Pobres e Necessitados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8: Os Pobres e Necessitados</dc:title>
  <dc:subject>PptxGenJS Presentation</dc:subject>
  <dc:creator>Associação Ministerial DSA</dc:creator>
  <cp:lastModifiedBy>Associação Ministerial DSA</cp:lastModifiedBy>
  <cp:revision>1</cp:revision>
  <dcterms:created xsi:type="dcterms:W3CDTF">2026-05-19T21:03:28Z</dcterms:created>
  <dcterms:modified xsi:type="dcterms:W3CDTF">2026-05-19T21:03:28Z</dcterms:modified>
</cp:coreProperties>
</file>