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03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Cargo, Eleição</a:t>
            </a:r>
            <a:endParaRPr lang="en-US" sz="5000" dirty="0"/>
          </a:p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Ordenação</a:t>
            </a:r>
            <a:endParaRPr lang="en-US" sz="5000" dirty="0"/>
          </a:p>
        </p:txBody>
      </p:sp>
      <p:sp>
        <p:nvSpPr>
          <p:cNvPr id="6" name="Shape 3"/>
          <p:cNvSpPr/>
          <p:nvPr/>
        </p:nvSpPr>
        <p:spPr>
          <a:xfrm>
            <a:off x="457200" y="370332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8862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significado, a escolha e a consagração ao serviço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6177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eleição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822960" y="3657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escolhe pessoas espiritualmente qualificadas e profundamente comprometidas com o ministério do serviço.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ACONTECEU EM ATOS 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apóstolos não escolheram sozinhos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nomeação dos sete na igreja de Jerusalém não foi feita somente pelos Doze. Eles consultaram todo o corpo de crentes e os convidaram a participar da escolha. Foi somente por ter sido a proposta aceita por toda a congregação que a eleição se concretizou.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3337560"/>
            <a:ext cx="8046720" cy="10972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337560"/>
            <a:ext cx="73152" cy="10972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apóstolos os apontaram. O povo os elegeu.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74904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imposição das mãos foi simplesmente uma delegação, e não se destinava a conceder o dom do Espírito, visto que os sete já estavam cheios do Espírito e de sabedoria (At 6:3).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ASPECTOS DA ELEIÇÃO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Quatro princípios para a escolha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01168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2112264"/>
            <a:ext cx="301752" cy="30175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17320" y="19933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Eleito pela igreja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417320" y="233172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por uns poucos influentes. Os apóstolos apontaram a necessidade; o povo votou.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572000" y="182880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572000" y="182880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800600" y="201168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2112264"/>
            <a:ext cx="301752" cy="30175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440680" y="19933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 da igreja local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5440680" y="233172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 em situação regular são elegíveis para liderança na igreja da qual são membros.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548640" y="315468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548640" y="315468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777240" y="333756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" y="3438144"/>
            <a:ext cx="301752" cy="30175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417320" y="331927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 definido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1417320" y="365760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ano, ou dois quando a Reunião Administrativa decide, para facilitar continuidade.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572000" y="315468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4572000" y="315468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800600" y="333756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1184" y="3438144"/>
            <a:ext cx="301752" cy="30175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440680" y="331927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Jovens incluídos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5440680" y="365760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programa não deve ser isolado: jovens podem servir como diáconos e diaconisas.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INCLUIR OS JOVENS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 que jovens devem servir no diaconato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deva haver um Ministério Jovem Adventista ativo em todas as igrejas, é importante que o programa de jovens não seja isolado do restante da congregação. Além de sua participação no Ministério Jovem, os jovens devem ser integrados na liderança responsável e em todas as linhas de trabalho da igreja.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3429000"/>
            <a:ext cx="8046720" cy="9601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429000"/>
            <a:ext cx="73152" cy="9601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52044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jovens anciãos, diáconos e diaconisas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794760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eles podem trabalhar com oficiais experientes e aprender com eles, preparando hoje a liderança que sustentará a igreja amanhã.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7772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Ordenação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pela imposição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mãos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822960" y="4343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recém-eleitos não podem cumprir o ofício até que sejam ordenados.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ORDENAÇÃO PELA IMPOSIÇÃO DE MÃOS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rito sagrado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Simplicidade, na presença da igreja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ordenação é realizada por um pastor ordenado com credencial vigente da Associação. O sagrado rito deve ser caracterizado pela simplicidade e ocorrer na presença da igreja.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fará breve exposição do ofício bíblico, das qualidades requeridas e das principais atribuições. Após exortação à fidelidade no serviço, ele, auxiliado por um ancião quando apropriado, ordena os diáconos e as diaconisas pela oração e imposição de mãos. Recomenda-se que a ordenação de ambos ocorra na mesma cerimônia.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PERMANÊNCIA DA ORDENAÇÃO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Uma ordenação, muitas reeleições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8229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diáconos e diaconisas se mantêm como membros da igreja, não devem ser ordenados novamente caso sejam transferidos para outras congregações. Quando expira o período para o qual foram eleitos, podem ser reeleitos se a igreja desejar que continuem servindo nesse ofício.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3337560"/>
            <a:ext cx="8046720" cy="10972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337560"/>
            <a:ext cx="73152" cy="10972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quando o ancião for eleito diácono?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74904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Anciãos que forem posteriormente eleitos como diáconos não precisam ser ordenados para essa função: a ordenação para o ancionato já abrange esse ofício.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Eleitos para servir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 DO CAPÍTULO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etapas, uma vocação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do cargo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490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Diakonos: servo.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continuidade do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de Cristo.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eleição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490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escolhe, quem pode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 escolhido, mandato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participação dos jovens.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Ordenação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490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rito sagrado da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imposição de mãos pelo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 ordenado.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Significado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cargo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Servir é continuar a obra que o próprio Filho do Homem veio fazer.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DO CARGO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Diakonos: servo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raiz grega que define o ofício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palavra "diácono" vem do grego diakonos, que significa "servo". É assim empregada muitas vezes nos evangelhos.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das mais altas honras de exercer o diaconato reside no fato de que essa função é, de certa maneira, a continuidade do ministério de Cristo. Ele mesmo afirmou que o Filho do Homem veio para servir (Mc 10:45).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28016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1031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principal tarefa de Cristo foi o serviço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914400" y="278892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"em favor dos pobres, dos necessitados</a:t>
            </a:r>
            <a:endParaRPr lang="en-US" sz="2400" dirty="0"/>
          </a:p>
          <a:p>
            <a:pPr indent="0" marL="0">
              <a:buNone/>
            </a:pPr>
            <a:r>
              <a:rPr lang="en-US" sz="24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ignorantes".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914400" y="44348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1417320" y="4297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914400" y="4617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Beneficência Social, p. 42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DO CARGO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sete homens de Atos 6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escolhidos tinham nomes gregos. Um deles era prosélito ao judaísmo (At 6:5). Não há registro exato de quantos eram helenistas ou judeus, mas todos pareciam familiarizados com a cultura grega.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880360"/>
            <a:ext cx="8046720" cy="1508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880360"/>
            <a:ext cx="73152" cy="1508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2971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foram os primeiros diáconos?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337560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 atividade é descrita por palavras da mesma raiz: diakonia (distribuição, v. 1) e diakoneo (servir, v. 2).</a:t>
            </a:r>
            <a:endParaRPr lang="en-US" sz="1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O Espírito de Profecia se refere a eles diretamente como diáconos (Atos dos Apóstolos, p. 57).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DO CARGO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primeiro ofício adventista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1851  ·  Washington, New Hampshire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semelhança da igreja apostólica, o primeiro ofício a ser designado no movimento adventista sabatista foi o diaconato.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1851, uma "comissão de sete" foi apontada na cidade de Washington, New Hampshire, para atender às necessidades dos pobres. A partir dessa iniciativa, outros núcleos passaram a ordenar diáconos responsáveis pela beneficência, pelos recursos materiais e pelo envolvimento dos membros na missão.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DO CARGO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Diáconos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das mais nobres tarefas na igreja apostólica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homens conhecidos como os sete diáconos da igreja apostólica foram escolhidos e ordenados para cuidar dos assuntos da igreja (At 6:1-8). Suas qualificações estão listadas em 1 Timóteo 3:8-13.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obra especial de cuidar dos pobres não os excluía do dever de ensinar a fé. Foram amplamente qualificados para instruir outros na verdade e se empenharam na obra com fervor e sucesso.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DO CARGO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Diaconisas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Febe, Evódia, Síntique e tantas outras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Diaconisas estavam no quadro de oficiais das primeiras igrejas. Paulo recomenda Febe, que servia na igreja de Cencreia, descrita como protetora de muitos (Rm 16:1, 2).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3657600"/>
            <a:ext cx="8046720" cy="8686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3657600"/>
            <a:ext cx="73152" cy="8686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22960" y="373075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presença feminina no serviço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22960" y="402336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Evódia e Síntique (Fp 4:2, 3) também são exemplos de mulheres ativas no serviço às pessoas necessitadas na igreja apostólica.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3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Cap. 3 — Cargo, Eleição e Ordenação</dc:title>
  <dc:subject>PptxGenJS Presentation</dc:subject>
  <dc:creator>Associação Ministerial DSA</dc:creator>
  <cp:lastModifiedBy>Associação Ministerial DSA</cp:lastModifiedBy>
  <cp:revision>1</cp:revision>
  <dcterms:created xsi:type="dcterms:W3CDTF">2026-05-19T14:11:54Z</dcterms:created>
  <dcterms:modified xsi:type="dcterms:W3CDTF">2026-05-19T14:11:54Z</dcterms:modified>
</cp:coreProperties>
</file>