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MINISTERIO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3716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TERCERA SECCIÓN · EL DIACONADO EN ACCIÓN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457200" y="178308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mayor</a:t>
            </a:r>
            <a:endParaRPr lang="en-US" sz="5600" dirty="0"/>
          </a:p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privilegio</a:t>
            </a:r>
            <a:endParaRPr lang="en-US" sz="5600" dirty="0"/>
          </a:p>
        </p:txBody>
      </p:sp>
      <p:sp>
        <p:nvSpPr>
          <p:cNvPr id="6" name="Shape 3"/>
          <p:cNvSpPr/>
          <p:nvPr/>
        </p:nvSpPr>
        <p:spPr>
          <a:xfrm>
            <a:off x="457200" y="3749040"/>
            <a:ext cx="640080" cy="54864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39319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14 · Guía del Diaconado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14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 · CUATRO LLAMADOS · 01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Predicar y enseñar la verdad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don para desarrollar, una causa que avanzar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Aunque la predicación no sea una exigencia para ejercer el diaconado, las personas que posean habilidades para predicar deberán desarrollar ese don y usarlo para el avance del Reino de Dios.</a:t>
            </a:r>
            <a:endParaRPr lang="en-US" sz="1200" dirty="0"/>
          </a:p>
          <a:p>
            <a:pPr indent="0" marL="0">
              <a:spcAft>
                <a:spcPts val="800"/>
              </a:spcAft>
              <a:buNone/>
            </a:pPr>
            <a:endParaRPr lang="en-US" sz="12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ejemplo de Esteban y Felipe muestra que el oficio del diácono no encierra el ministerio en el servicio social: lo expande hacia la proclamación. Donde haya capacidad y llamado, el diácono predicador es bienvenido en la iglesia.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Diaconado · Capítulo 14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 · CUATRO LLAMADOS · 02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Instruir en la verdad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 plena para enseñar la fe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48640" y="2697480"/>
            <a:ext cx="8046720" cy="1737360"/>
          </a:xfrm>
          <a:prstGeom prst="rect">
            <a:avLst/>
          </a:prstGeom>
          <a:solidFill>
            <a:srgbClr val="F7FAFC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2816352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ELENA DE WHITE · LOS HECHOS DE LOS APÓSTOLES, P. 75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731520" y="3090672"/>
            <a:ext cx="7680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"El hecho de que estos hermanos habían sido ordenados para la obra especial de mirar por las necesidades de los pobres, no les impedía enseñar también la fe."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31520" y="388620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el contrario, tenían "plena capacidad para instruir a otros en la verdad, lo cual hicieron con grandísimo fervor y éxito feliz".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Diaconado · Capítulo 14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 · CUATRO LLAMADOS · 03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Cuidar a los débiles en la fe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pregunta que Elena de White nos deja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48640" y="2697480"/>
            <a:ext cx="8046720" cy="1737360"/>
          </a:xfrm>
          <a:prstGeom prst="rect">
            <a:avLst/>
          </a:prstGeom>
          <a:solidFill>
            <a:srgbClr val="F7FAFC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2816352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ELENA DE WHITE · CONSEJOS SOBRE LA OBRA DE LA ESCUELA SABÁTICA, PP. 151-152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731520" y="3090672"/>
            <a:ext cx="7680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"¿Han sentido los miembros de la iglesia su responsabilidad? ¿Han cuidado los ancianos y diáconos de la iglesia a los débiles y extraviados?"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731520" y="388620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Tres preguntas que examinan la conciencia del diaconado: los desanimados, los que andan en tinieblas, los que están a punto de desviarse. ¿Quién los cuida?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Diaconado · Capítulo 14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 · CUATRO LLAMADOS · 04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Promover la fidelidad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los diezmos y en las ofrendas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48640" y="2697480"/>
            <a:ext cx="8046720" cy="1737360"/>
          </a:xfrm>
          <a:prstGeom prst="rect">
            <a:avLst/>
          </a:prstGeom>
          <a:solidFill>
            <a:srgbClr val="F7FAFC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2816352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ELENA DE WHITE · CONSEJOS SOBRE MAYORDOMÍA CRISTIANA, PP. 108-109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731520" y="3090672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"Los ancianos y dirigentes de la iglesia tienen el deber de instruir a la gente acerca de este asunto tan importante."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31520" y="374904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"Los que ocupan cargos de responsabilidad en la iglesia deben preocuparse de que los miembros sean fieles en el cumplimiento de su deber [...] en la devolución de los diezmos y las ofrendas."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Diaconado · Capítulo 14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45720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371600"/>
            <a:ext cx="74980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"¡Bien, siervo bueno y fiel! Sobre poco has sido fiel, sobre mucho te pondré. Entra en el gozo de tu señor."</a:t>
            </a:r>
            <a:endParaRPr lang="en-US" sz="2200" dirty="0"/>
          </a:p>
        </p:txBody>
      </p:sp>
      <p:sp>
        <p:nvSpPr>
          <p:cNvPr id="4" name="Shape 1"/>
          <p:cNvSpPr/>
          <p:nvPr/>
        </p:nvSpPr>
        <p:spPr>
          <a:xfrm>
            <a:off x="914400" y="3337560"/>
            <a:ext cx="7498080" cy="868680"/>
          </a:xfrm>
          <a:prstGeom prst="rect">
            <a:avLst/>
          </a:prstGeom>
          <a:solidFill>
            <a:srgbClr val="0F1B3D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097280" y="342900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RECOMPENSA ETERNA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1097280" y="3685032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 concluir esta guía, queremos resaltar la eterna recompensa prometida al siervo fiel.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914400" y="4370832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417320" y="4233672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MATEO 25:21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914400" y="4572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promesa al siervo fiel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continuación del ministerio de Cristo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840480" y="1783080"/>
            <a:ext cx="1463040" cy="146304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2148840"/>
            <a:ext cx="731520" cy="7315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338328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diaconado es nada menos que la continuación del ministerio de servicio que el Señor Jesucristo vino a realizar en favor de la humanidad.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548640" y="39776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existe nada más noble ni exaltado en la Palabra de Dios que una vida de servicio en favor de nuestro prójimo. Los diáconos y las diaconisas están siendo llamados a esta obra.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Diaconado · Capítulo 14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0" y="731520"/>
            <a:ext cx="1463040" cy="146304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109728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468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LLAMADO FINAL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457200" y="28803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8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"¡Conságrate a Dios</a:t>
            </a:r>
            <a:endParaRPr lang="en-US" sz="3800" dirty="0"/>
          </a:p>
          <a:p>
            <a:pPr algn="ctr" indent="0" marL="0">
              <a:buNone/>
            </a:pPr>
            <a:r>
              <a:rPr lang="en-US" sz="38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todo corazón!"</a:t>
            </a:r>
            <a:endParaRPr lang="en-US" sz="3800" dirty="0"/>
          </a:p>
        </p:txBody>
      </p:sp>
      <p:sp>
        <p:nvSpPr>
          <p:cNvPr id="6" name="Shape 3"/>
          <p:cNvSpPr/>
          <p:nvPr/>
        </p:nvSpPr>
        <p:spPr>
          <a:xfrm>
            <a:off x="4206240" y="4297680"/>
            <a:ext cx="73152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443484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Busca en él la sabiduría y la capacitación necesarias para la realización de su obra.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640080"/>
            <a:ext cx="1097280" cy="109728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91440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0116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 de la Guía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457200" y="246888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¡Gracias!</a:t>
            </a:r>
            <a:endParaRPr lang="en-US" sz="5200" dirty="0"/>
          </a:p>
        </p:txBody>
      </p:sp>
      <p:sp>
        <p:nvSpPr>
          <p:cNvPr id="6" name="Shape 3"/>
          <p:cNvSpPr/>
          <p:nvPr/>
        </p:nvSpPr>
        <p:spPr>
          <a:xfrm>
            <a:off x="4206240" y="3383280"/>
            <a:ext cx="73152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3566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2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EN LA MISIÓN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404164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ministerio centrado en Cristo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ÍNDICE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este capítulo final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0312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10896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Esteban y Felipe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548640" y="39776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dos diáconos predicadores y tres pasajes de Elena de White sobre ellos.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91840" y="210312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10896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Cuatro llamados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3291840" y="39776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Predicar, instruir, cuidar a los débiles y promover la fidelidad.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035040" y="210312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10896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Conclusión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6035040" y="39776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promesa al siervo fiel y el llamado a la consagración total.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INTRODUCCIÓN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Predicar y enseñar la verdad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mayor privilegio del diaconado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Esteban y Felipe, los más conocidos de los siete diáconos mencionados en el capítulo seis de los Hechos, fueron predicadores del Evangelio. El primero fue martirizado en nombre del Señor (Hech. 7), y el segundo se destacó como evangelista (Hech. 8:5-40).</a:t>
            </a:r>
            <a:endParaRPr lang="en-US" sz="1200" dirty="0"/>
          </a:p>
          <a:p>
            <a:pPr indent="0" marL="0">
              <a:spcAft>
                <a:spcPts val="800"/>
              </a:spcAft>
              <a:buNone/>
            </a:pPr>
            <a:endParaRPr lang="en-US" sz="12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Aunque esta no sea una exigencia para ejercer el diaconado, aquellas personas que poseen habilidades para predicar deberán desarrollar ese don y usarlo para el avance del Reino de Dios. Este capítulo final, conclusión de toda la guía, presenta los cuatro llamados que coronan el ministerio del diácono y la promesa eterna del Maestro.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Diaconado · Capítulo 14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Esteban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Felipe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41605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dos diáconos predicadores y tres pasajes de Elena de White.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 · ESTEBAN Y FELIPE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Los dos más conocidos de los siete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3931920" cy="26060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828800"/>
            <a:ext cx="73152" cy="26060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19659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ESTEBAN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22860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primer mártir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77240" y="2880360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Predicador del Evangelio, fue martirizado en nombre del Señor.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77240" y="4023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Hechos 7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63440" y="1828800"/>
            <a:ext cx="3931920" cy="26060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663440" y="1828800"/>
            <a:ext cx="73152" cy="26060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92040" y="19659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FELIPE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892040" y="22860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evangelista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892040" y="2880360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destacó como evangelista, abriendo camino donde el ángel lo guiaba.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892040" y="4023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Hechos 8:5-40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Diaconado · Capítulo 14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50292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417320"/>
            <a:ext cx="749808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"Esteban, el más destacado de los siete diáconos, era varón de profunda piedad y gran fe."</a:t>
            </a:r>
            <a:endParaRPr lang="en-US" sz="2200" dirty="0"/>
          </a:p>
        </p:txBody>
      </p:sp>
      <p:sp>
        <p:nvSpPr>
          <p:cNvPr id="4" name="Shape 1"/>
          <p:cNvSpPr/>
          <p:nvPr/>
        </p:nvSpPr>
        <p:spPr>
          <a:xfrm>
            <a:off x="914400" y="3017520"/>
            <a:ext cx="7498080" cy="1143000"/>
          </a:xfrm>
          <a:prstGeom prst="rect">
            <a:avLst/>
          </a:prstGeom>
          <a:solidFill>
            <a:srgbClr val="0F1B3D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097280" y="310896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OSADÍA DE LA FE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1097280" y="338328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"Era muy activo en la causa de Cristo y proclamaba osadamente su fe."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914400" y="4370832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417320" y="4233672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ELENA DE WHITE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914400" y="4572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hechos de los apóstoles, p. 81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4980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"Esteban, un varón amado por Dios que se desempeñaba en la labor de ganar almas para Cristo, perdió su vida porque se atrevió a ofrecer un testimonio triunfante de su Salvador crucificado y resucitado."</a:t>
            </a:r>
            <a:endParaRPr lang="en-US" sz="1700" dirty="0"/>
          </a:p>
        </p:txBody>
      </p:sp>
      <p:sp>
        <p:nvSpPr>
          <p:cNvPr id="4" name="Shape 1"/>
          <p:cNvSpPr/>
          <p:nvPr/>
        </p:nvSpPr>
        <p:spPr>
          <a:xfrm>
            <a:off x="914400" y="4370832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4233672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ELENA DE WHITE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914400" y="4572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Cristo triunfante, p. 309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86868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783080"/>
            <a:ext cx="74980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 Felipe se le infundió el deseo de entrar en lugares nuevos, y de abrir camino."</a:t>
            </a:r>
            <a:endParaRPr lang="en-US" sz="2200" dirty="0"/>
          </a:p>
        </p:txBody>
      </p:sp>
      <p:sp>
        <p:nvSpPr>
          <p:cNvPr id="4" name="Shape 1"/>
          <p:cNvSpPr/>
          <p:nvPr/>
        </p:nvSpPr>
        <p:spPr>
          <a:xfrm>
            <a:off x="914400" y="3200400"/>
            <a:ext cx="7498080" cy="914400"/>
          </a:xfrm>
          <a:prstGeom prst="rect">
            <a:avLst/>
          </a:prstGeom>
          <a:solidFill>
            <a:srgbClr val="0F1B3D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097280" y="32918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ÁNGEL Y EL CAMINO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1097280" y="3547872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"Un ángel, que estaba observando toda oportunidad posible de relacionar a los hombres con sus semejantes, le dio las instrucciones."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914400" y="4370832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417320" y="4233672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ELENA DE WHITE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914400" y="4572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Recibiréis poder, p. 279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Cuatro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llamados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41605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Predicar, instruir, cuidar a los débiles y promover la fidelidad.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del Diaconado · Capítulo 14</dc:title>
  <dc:subject>PptxGenJS Presentation</dc:subject>
  <dc:creator>Asociación Ministerial · DSA</dc:creator>
  <cp:lastModifiedBy>Asociación Ministerial · DSA</cp:lastModifiedBy>
  <cp:revision>1</cp:revision>
  <dcterms:created xsi:type="dcterms:W3CDTF">2026-05-19T12:23:06Z</dcterms:created>
  <dcterms:modified xsi:type="dcterms:W3CDTF">2026-05-19T12:23:06Z</dcterms:modified>
</cp:coreProperties>
</file>