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371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TERCERA SECCIÓN · EL DIACONADO EN ACCIÓN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Otras</a:t>
            </a:r>
            <a:endParaRPr lang="en-US" sz="5000" dirty="0"/>
          </a:p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responsabilidades</a:t>
            </a:r>
            <a:endParaRPr lang="en-US" sz="5000" dirty="0"/>
          </a:p>
        </p:txBody>
      </p:sp>
      <p:sp>
        <p:nvSpPr>
          <p:cNvPr id="6" name="Shape 3"/>
          <p:cNvSpPr/>
          <p:nvPr/>
        </p:nvSpPr>
        <p:spPr>
          <a:xfrm>
            <a:off x="457200" y="374904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 · Guía del Diaconado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12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LA PROPIEDAD DE LA IGLESIA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templo siempre en buen estado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74520"/>
            <a:ext cx="8046720" cy="260604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116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 LA IGLESIA, PP. 238-239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templo o capilla, sus dependencias y sus muebles y equipos deben mantenerse siempre en buen estado de conservación, en condiciones representativas."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24612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fondos para este propósito deben provenir del presupuesto de gastos de la iglesia o de contribuciones especiales.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79476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"Esta tarea es generalmente supervisada por los diáconos, bajo la dirección general de la junta directiva de la iglesia."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limitación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 ministerio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el diácono no está autorizado a presidir.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 · UNA LIMITACIÓN AL MINISTERIO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el diácono no está autorizado a hacer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Cinco actos reservados al pastor o al anciano ordenado: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2468880" cy="10515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286000"/>
            <a:ext cx="2468880" cy="73152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24688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85800" y="2880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Presidir la Cena del Señor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182112" y="2286000"/>
            <a:ext cx="2468880" cy="10515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182112" y="2286000"/>
            <a:ext cx="2468880" cy="73152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672" y="246888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19272" y="2880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Presidir bautismos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815584" y="2286000"/>
            <a:ext cx="2468880" cy="10515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5815584" y="2286000"/>
            <a:ext cx="2468880" cy="73152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144" y="246888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952744" y="2880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Presidir reuniones administrativas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1600200" y="3474720"/>
            <a:ext cx="2468880" cy="10515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4"/>
          <p:cNvSpPr/>
          <p:nvPr/>
        </p:nvSpPr>
        <p:spPr>
          <a:xfrm>
            <a:off x="1600200" y="3474720"/>
            <a:ext cx="2468880" cy="73152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1760" y="3657600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737360" y="40690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Realizar la ceremonia de matrimonio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4233672" y="3474720"/>
            <a:ext cx="2468880" cy="10515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17"/>
          <p:cNvSpPr/>
          <p:nvPr/>
        </p:nvSpPr>
        <p:spPr>
          <a:xfrm>
            <a:off x="4233672" y="3474720"/>
            <a:ext cx="2468880" cy="73152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5232" y="3657600"/>
            <a:ext cx="365760" cy="36576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4370832" y="40690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Recepción o transferencia de miembros</a:t>
            </a:r>
            <a:endParaRPr lang="en-US" sz="1100" dirty="0"/>
          </a:p>
        </p:txBody>
      </p:sp>
      <p:sp>
        <p:nvSpPr>
          <p:cNvPr id="26" name="Shape 1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0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28" name="Text 2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 · UNA LIMITACIÓN AL MINISTERIO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Cuando no hay quien presida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Buscar la asistencia de la Asociación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8046720" cy="137160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281635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 LA IGLESIA, P. 99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31520" y="310896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"Si una iglesia no tiene a alguien autorizado para realizar tales deberes, el dirigente de la iglesia debe buscar el consejo y la asistencia de la Asociación."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41605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frontera del oficio es también su protección: ni se improvisa lo que está reservado, ni se deja sin atender lo que es urgente.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intereses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financieros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el diaconado contribuye con la administración y los recursos.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918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propiedad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iglesia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32918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cuidado del edificio, sus dependencias, muebles y equipos.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035040" y="21031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1089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limitación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ministerio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035040" y="39776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el diácono no está autorizado a presidir.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Más allá de la atención y la visitación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frentes adicionales y una frontera clara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Además de todo lo que ya fue presentado en los capítulos anteriores acerca de las atribuciones de los diáconos y las diaconisas, existen otras responsabilidades que están bajo los cuidados de estos oficiales de iglesia.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capítulo cubre tres áreas. Las dos primeras amplían el alcance del oficio: los intereses financieros y la propiedad de la iglesia. La tercera traza el límite institucional con la misma claridad con la que se trazaron las atribuciones: hay actos reservados al pastor o al anciano ordenado, y el diácono no está autorizado a presidirlos.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intereses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financieros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el diaconado contribuye con la administración y los recursos.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50292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417320"/>
            <a:ext cx="7498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nombramiento de los siete para tomar a su cargo determinada modalidad de trabajo fue muy beneficioso para la iglesia."</a:t>
            </a:r>
            <a:endParaRPr lang="en-US" sz="1800" dirty="0"/>
          </a:p>
        </p:txBody>
      </p:sp>
      <p:sp>
        <p:nvSpPr>
          <p:cNvPr id="4" name="Shape 1"/>
          <p:cNvSpPr/>
          <p:nvPr/>
        </p:nvSpPr>
        <p:spPr>
          <a:xfrm>
            <a:off x="914400" y="2788920"/>
            <a:ext cx="7498080" cy="1371600"/>
          </a:xfrm>
          <a:prstGeom prst="rect">
            <a:avLst/>
          </a:prstGeom>
          <a:solidFill>
            <a:srgbClr val="0F1B3D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288036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LOS SIETE CUIDABAN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097280" y="3127248"/>
            <a:ext cx="7132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Estos oficiales cuidaban "especialmente de las necesidades de los miembros así como de los intereses económicos de la iglesia"; y con su prudente administración y piadoso ejemplo, prestaban importante ayuda para armonizar en unidad los diversos intereses.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914400" y="4370832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417320" y="423367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91440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hechos de los apóstoles, pp. 74-75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 · LOS INTERESES FINANCIEROS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Aliviar a los dirigentes de deberes que pueden delegarse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74520"/>
            <a:ext cx="8046720" cy="201168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116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 LA IGLESIA, P. 98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designación de diáconos en la iglesia hoy, mediante la elección hecha por los miembros, proporciona bendiciones similares en la administración de la iglesia."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154680"/>
            <a:ext cx="7680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Porque "alivia a los pastores, a los ancianos y a otros dirigentes de deberes que pueden muy bien ser desempeñados por los diáconos".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406908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lógica institucional: distribuir lo que puede distribuirse, para que cada oficio sirva con foco.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 · LOS INTERESES FINANCIEROS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Función primordial y auxilio administrativo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orientación clara: lo central no se diluye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3931920" cy="17830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2697480"/>
            <a:ext cx="73152" cy="17830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2788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PRIMORDIAL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777240" y="30632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atención a los pobres y los necesitados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Sigue siendo el aspecto central del oficio. La función no se diluye en lo administrativo.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663440" y="2697480"/>
            <a:ext cx="3931920" cy="17830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663440" y="2697480"/>
            <a:ext cx="73152" cy="17830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892040" y="2788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SE SUMA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892040" y="30632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auxilio administrativo y financiero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892040" y="37033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diáconos pueden ser de gran auxilio en estos asuntos cuando se les solicite involucrarse en esa área.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propiedad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iglesia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edificio, sus dependencias, muebles y equipos.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 · LA PROPIEDAD DE LA IGLESIA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Cuando no hay comisión de construcción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responsabilidad pasa al diaconado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97480"/>
            <a:ext cx="8046720" cy="1463040"/>
          </a:xfrm>
          <a:prstGeom prst="rect">
            <a:avLst/>
          </a:prstGeom>
          <a:solidFill>
            <a:srgbClr val="F7FAFC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281635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 LA IGLESIA, P. 100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31520" y="3108960"/>
            <a:ext cx="7680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"En algunas iglesias, donde la responsabilidad por el cuidado y el mantenimiento del edificio de iglesia no ha sido asignada a una comisión de construcción, los diáconos y las diaconisas asumen dicha responsabilidad."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Diaconado · Capítulo 12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Diaconado · Capítulo 12</dc:title>
  <dc:subject>PptxGenJS Presentation</dc:subject>
  <dc:creator>Asociación Ministerial · DSA</dc:creator>
  <cp:lastModifiedBy>Asociación Ministerial · DSA</cp:lastModifiedBy>
  <cp:revision>1</cp:revision>
  <dcterms:created xsi:type="dcterms:W3CDTF">2026-05-19T11:30:29Z</dcterms:created>
  <dcterms:modified xsi:type="dcterms:W3CDTF">2026-05-19T11:30:29Z</dcterms:modified>
</cp:coreProperties>
</file>