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411480"/>
            <a:ext cx="411480" cy="4114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60120" y="41148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MINISTÉRIO ADVENTISTA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1737360"/>
            <a:ext cx="82296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Guia do</a:t>
            </a:r>
            <a:endParaRPr lang="en-US" sz="5400" dirty="0"/>
          </a:p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Ancionato</a:t>
            </a:r>
            <a:endParaRPr lang="en-US" sz="5400" dirty="0"/>
          </a:p>
        </p:txBody>
      </p:sp>
      <p:sp>
        <p:nvSpPr>
          <p:cNvPr id="5" name="Shape 2"/>
          <p:cNvSpPr/>
          <p:nvPr/>
        </p:nvSpPr>
        <p:spPr>
          <a:xfrm>
            <a:off x="457200" y="3520440"/>
            <a:ext cx="640080" cy="54864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703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ancionato: ritos e cerimônias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457200" y="44805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ASSOCIAÇÃO MINISTERIAL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457200" y="47548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Divisão Sul-Americana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4572000" y="457200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3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8.ª edição · 2025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ABENÇOAR E CURAR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Três ministérios de bênção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Dedicação de crianças</a:t>
            </a:r>
            <a:endParaRPr lang="en-US" sz="1700" dirty="0"/>
          </a:p>
        </p:txBody>
      </p:sp>
      <p:sp>
        <p:nvSpPr>
          <p:cNvPr id="11" name="Text 8"/>
          <p:cNvSpPr/>
          <p:nvPr/>
        </p:nvSpPr>
        <p:spPr>
          <a:xfrm>
            <a:off x="8229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Seguindo Jesus (Lc 2), pais e igreja se comprometem a criá-las no Senhor.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Unção dos enfermos</a:t>
            </a:r>
            <a:endParaRPr lang="en-US" sz="1700" dirty="0"/>
          </a:p>
        </p:txBody>
      </p:sp>
      <p:sp>
        <p:nvSpPr>
          <p:cNvPr id="18" name="Text 14"/>
          <p:cNvSpPr/>
          <p:nvPr/>
        </p:nvSpPr>
        <p:spPr>
          <a:xfrm>
            <a:off x="35661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pedido do enfermo, os anciãos oram e ungem com óleo (Tg 5:14).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Oração por libertação</a:t>
            </a:r>
            <a:endParaRPr lang="en-US" sz="1700" dirty="0"/>
          </a:p>
        </p:txBody>
      </p:sp>
      <p:sp>
        <p:nvSpPr>
          <p:cNvPr id="25" name="Text 20"/>
          <p:cNvSpPr/>
          <p:nvPr/>
        </p:nvSpPr>
        <p:spPr>
          <a:xfrm>
            <a:off x="63093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 a Bíblia aberta e sem debater, ora-se confiando no poder de Deus.</a:t>
            </a:r>
            <a:endParaRPr lang="en-US" sz="11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"Alguém de vocês está doente? Chame</a:t>
            </a:r>
            <a:endParaRPr lang="en-US" sz="2800" dirty="0"/>
          </a:p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os presbíteros da igreja."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TIAGO 5:14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unção dos enfermos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Consolar</a:t>
            </a:r>
            <a:endParaRPr lang="en-US" sz="4800" dirty="0"/>
          </a:p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 receber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611880"/>
            <a:ext cx="7040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Acompanhar os enlutados com esperança e dar boas-vindas a um novo pastor.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9 · CERIMÔNIA FÚNEBRE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cerimônia fúnebre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Honrar a memória e consolar com esperança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morte é uma intrusa, mas a cerimônia fúnebre honra o falecido e consola a família, com o olhar fixo na ressurreição e na volta de Cristo.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 ausência do pastor, o ancião pode oficiá-la. A primeira visita à família não é para um discurso teológico, mas para dar ânimo, ler a Palavra e orar.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9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141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"O último inimigo a ser destruído</a:t>
            </a:r>
            <a:endParaRPr lang="en-US" sz="2800" dirty="0"/>
          </a:p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é a morte."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CORÍNTIOS 15:26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esperança da ressurreição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9 · CERIMÔNIA FÚNEBRE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ministério com os enlutados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cuidado que continua após o funeral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luto leva tempo: a solidão e a tristeza podem continuar por um ano ou mais. O ministério ao enlutado começa no funeral e deve prosseguir por muitos meses.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Seja paciente, escute e partilhe lembranças, e anime a pessoa a se envolver, aos poucos, no serviço aos outros.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9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146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9 · RECEPÇÃO PASTORAL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recepção pastoral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Receber bem a nova família pastoral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transição pastoral é parte do ministério: causa insegurança, mas também abre caminho a uma nova visão. Como o pastor não planeja a própria posse, são os anciãos que tomam a iniciativa.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cerimônia faz parte do culto divino e deve apresentar e dar boas-vindas a toda a família pastoral.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9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152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023360" y="822960"/>
            <a:ext cx="1097280" cy="1097280"/>
          </a:xfrm>
          <a:prstGeom prst="ellipse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7680" y="1097280"/>
            <a:ext cx="548640" cy="5486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219456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Obrigado</a:t>
            </a:r>
            <a:endParaRPr lang="en-US" sz="5000" dirty="0"/>
          </a:p>
        </p:txBody>
      </p:sp>
      <p:sp>
        <p:nvSpPr>
          <p:cNvPr id="5" name="Shape 2"/>
          <p:cNvSpPr/>
          <p:nvPr/>
        </p:nvSpPr>
        <p:spPr>
          <a:xfrm>
            <a:off x="4206240" y="3063240"/>
            <a:ext cx="73152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2461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0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INTEGRADOS NA MISSÃO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457200" y="37033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 ministério centrado em Cristo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457200" y="4526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ASSOCIAÇÃO MINISTERIAL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Divisão Sul-Americana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NESTA APRESENTAÇÃO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Capítulo 9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1627632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5486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Entrada e comunhão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486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batismo e a Ceia do Senhor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2918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6400" dirty="0"/>
          </a:p>
        </p:txBody>
      </p:sp>
      <p:sp>
        <p:nvSpPr>
          <p:cNvPr id="9" name="Text 7"/>
          <p:cNvSpPr/>
          <p:nvPr/>
        </p:nvSpPr>
        <p:spPr>
          <a:xfrm>
            <a:off x="32918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Abençoar e curar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32918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Casamento, dedicação, unção e libertação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0350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6400" dirty="0"/>
          </a:p>
        </p:txBody>
      </p:sp>
      <p:sp>
        <p:nvSpPr>
          <p:cNvPr id="12" name="Text 10"/>
          <p:cNvSpPr/>
          <p:nvPr/>
        </p:nvSpPr>
        <p:spPr>
          <a:xfrm>
            <a:off x="60350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Consolar e receber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0350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cerimônia fúnebre e a recepção pastoral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RITOS E CERIMÔNIAS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ancião nas cerimônias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pastor dirige</a:t>
            </a:r>
            <a:endParaRPr lang="en-US" sz="1700" dirty="0"/>
          </a:p>
        </p:txBody>
      </p:sp>
      <p:sp>
        <p:nvSpPr>
          <p:cNvPr id="11" name="Text 8"/>
          <p:cNvSpPr/>
          <p:nvPr/>
        </p:nvSpPr>
        <p:spPr>
          <a:xfrm>
            <a:off x="8229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 regra, as cerimônias especiais são realizadas pelo pastor ordenado.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ancião assiste</a:t>
            </a:r>
            <a:endParaRPr lang="en-US" sz="1700" dirty="0"/>
          </a:p>
        </p:txBody>
      </p:sp>
      <p:sp>
        <p:nvSpPr>
          <p:cNvPr id="18" name="Text 14"/>
          <p:cNvSpPr/>
          <p:nvPr/>
        </p:nvSpPr>
        <p:spPr>
          <a:xfrm>
            <a:off x="35661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Prepara, organiza e apoia cada cerimônia ao lado do pastor.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 sua ausência</a:t>
            </a:r>
            <a:endParaRPr lang="en-US" sz="1700" dirty="0"/>
          </a:p>
        </p:txBody>
      </p:sp>
      <p:sp>
        <p:nvSpPr>
          <p:cNvPr id="25" name="Text 20"/>
          <p:cNvSpPr/>
          <p:nvPr/>
        </p:nvSpPr>
        <p:spPr>
          <a:xfrm>
            <a:off x="63093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ancião conduz o rito quando o pastor não está ou solicita sua ajuda.</a:t>
            </a:r>
            <a:endParaRPr lang="en-US" sz="11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Entrada</a:t>
            </a:r>
            <a:endParaRPr lang="en-US" sz="4800" dirty="0"/>
          </a:p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 comunhão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611880"/>
            <a:ext cx="7040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batismo abre a porta da família de Deus; a Ceia do Senhor a renova.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9 · BATISMO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batismo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símbolo de uma vida nova em Cristo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ancião visita, anima e prepara os candidatos. Na ausência do pastor, pode batizar mediante autorização do presidente da Associação.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Após a confissão de fé, a igreja recebe o novo membro com um voto de boas-vindas e lhe entrega o certificado, incorporando-o ao corpo de Cristo.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9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123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9 · A CEIA DO SENHOR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Ceia do Senhor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Lembrar o sacrifício de Cristo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Ceia do Senhor recorda o sacrifício de Cristo e renova a congregação. A Igreja pratica a comunhão aberta, e o rito do lava-pés (Jo 13) ensina humildade e serviço.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 conduzida por pastores e anciãos ordenados, com pão sem fermento e suco de uva não fermentado, preparados com cuidado.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9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"Vocês anunciam a morte do Senhor,</a:t>
            </a:r>
            <a:endParaRPr lang="en-US" sz="2800" dirty="0"/>
          </a:p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até que Ele venha."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CORÍNTIOS 11:26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sentido da Ceia do Senhor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Abençoar</a:t>
            </a:r>
            <a:endParaRPr lang="en-US" sz="4800" dirty="0"/>
          </a:p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 curar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611880"/>
            <a:ext cx="7040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Acompanhar as famílias e orar pelas necessidades do corpo e da alma.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9 · CASAMENTO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casamento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Uma das celebrações mais alegres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aconselhamento prematrimonial é vital, e a simplicidade deve ser incentivada. No território da Divisão Sul-Americana, a exortação, os votos, a oração e a declaração de casamento são feitos unicamente por um pastor ordenado.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Igreja desaconselha com firmeza o casamento entre um adventista e um não adventista.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9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131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Guia do Ancionato (Capítulo 9)</dc:title>
  <dc:subject>PptxGenJS Presentation</dc:subject>
  <dc:creator>Associação Ministerial DSA</dc:creator>
  <cp:lastModifiedBy>Associação Ministerial DSA</cp:lastModifiedBy>
  <cp:revision>1</cp:revision>
  <dcterms:created xsi:type="dcterms:W3CDTF">2026-05-21T14:58:50Z</dcterms:created>
  <dcterms:modified xsi:type="dcterms:W3CDTF">2026-05-21T14:58:50Z</dcterms:modified>
</cp:coreProperties>
</file>