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e a liturgia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"Louvando a Deus com salmos, hinos e cânticos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espirituais, com gratidão no coração."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COLOSSENSES 3:16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adoração da comunidade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Alcançar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proclamar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on-line abraça quem não pode ir; a pregação é o centro de tudo.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CULTO ON-LINE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culto on-line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imperativo para alcançar mais pessoas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uma sociedade hiperconectada, a transmissão do culto é um imperativo. O culto presencial continua sendo prioridade, mas muitos não podem ir por saúde, mobilidade ou ansiedade.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Alcançá-los por meios digitais faz parte da grande comissão (Mt 28:19, 20). O cuidado não termina quando acaba a transmissão: a equipe de recepção está sempre atenta.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117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CULTO ON-LINE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Transmitir com propósito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Receptivo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se conecta busca ser acolhido: prepare uma equipe de recepção digital.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Cuidadoso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Tudo o que acontece se torna público: evite anúncios e comentários internos.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Direto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Centrado na adoração e na Palavra, com boa qualidade de áudio e imagem.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PREGAÇÃO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pregação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ponto central do culto adventista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se desenvolveu pela proclamação da Palavra, e a pregação a mantém unida na doutrina. Nem todos os anciãos pregam, mas quem o faz deve estar cheio do Espírito.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pregação flui da experiência pessoal com Deus: «prega a palavra» (2Tm 4:2), centrada em Cristo e nascida de uma comunhão real.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Uma boa pregação é...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Bíblica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Fundamentada nas Escrituras e centrada em Cristo, não em textos soltos.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Relevante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Mostra como a Palavra fala às necessidades da vida de hoje.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Anuncia primeiro a salvação: o evangelho são boas-novas de esperança.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PREGAÇÃO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Preparar e proteger o púlpito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Planejar com antecedência honra a Deus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bom sermão nasce da oração e do estudo antecipado, com uma estrutura lógica (introdução, corpo e conclusão) e palavras ditas com clareza.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calendário de pregações, com oradores conhecidos e aprovados, protege a igreja. Na ausência do pastor, o ancião protege o púlpito de toda pregação não autorizada.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121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"Prega a palavra, insista, quer seja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oportuno, quer não."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TIMÓTEO 4:2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do pregador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8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como vida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é o culto e quais são seus objetivos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comunidade que adora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corporativo e sua ordem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Alcançar e proclamar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on-line e a pregação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culto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vida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acontecer na congregação, o culto deve acontecer na pessoa.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O CULTO E SEUS OBJETIVOS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culto é um encontro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Deus, e não a congregação, é a audiência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é mais que uma atividade: antes de tudo, é um estilo de vida. Paulo nos chama a oferecer o corpo «em sacrifício vivo, santo e agradável a Deus» (Rm 12:1).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isso deve ser abordado com reverência e oração, pois é um encontro com Deus: Ele é a audiência do culto, não a congregação.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E SEUS OBJETIVOS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culto é...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Adoração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atitude que forma: adorar a Deus em espírito e em verdade (Jo 4:24).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Proclamação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Palavra lida e explicada, como Jesus fazia na sinagoga (Lc 4).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Renovação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Reflexão, perdão e paz em Jesus, demonstrados no serviço aos outros.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"É necessário que os Seus adoradores 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adorem em espírito e em verdade."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4:24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coração da adoração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comunidade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adora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Reunir-se como igreja e planejar o culto com oração fortalece o corpo de Cristo.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CULTO CORPORATIVO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comunidade que adora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é companheirismo e participação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adoremos também em particular, reunir-nos como igreja é vital para o corpo de Cristo (Cl 3:16). Uma atmosfera fria afasta pessoas, por isso convém escolher recepcionistas com o dom da hospitalidade.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é participação: cantar, orar, ofertar, ler e testemunhar dão a cada membro um lugar na família da igreja.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ORDEM DO CULTO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Planejar o culto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culto não pode simplesmente acontecer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ser significativo, o culto requer coordenar talentos e atividades. Uma comissão trabalha com o pastor, e o boletim comunica a ordem e as responsabilidades de cada um.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ordem não é uma coleção de partes soltas: avança para um objetivo e culmina em um compromisso, seja no formato mais longo, seja no mais breve.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8)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2026-05-21T14:57:36Z</dcterms:created>
  <dcterms:modified xsi:type="dcterms:W3CDTF">2026-05-21T14:57:36Z</dcterms:modified>
</cp:coreProperties>
</file>