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411480"/>
            <a:ext cx="411480" cy="4114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60120" y="41148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MINISTÉRIO ADVENTISTA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1737360"/>
            <a:ext cx="82296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Guia do</a:t>
            </a:r>
            <a:endParaRPr lang="en-US" sz="5400" dirty="0"/>
          </a:p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Ancionato</a:t>
            </a:r>
            <a:endParaRPr lang="en-US" sz="5400" dirty="0"/>
          </a:p>
        </p:txBody>
      </p:sp>
      <p:sp>
        <p:nvSpPr>
          <p:cNvPr id="5" name="Shape 2"/>
          <p:cNvSpPr/>
          <p:nvPr/>
        </p:nvSpPr>
        <p:spPr>
          <a:xfrm>
            <a:off x="457200" y="3520440"/>
            <a:ext cx="640080" cy="54864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57200" y="3703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ancionato e a família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457200" y="448056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ASSOCIAÇÃO MINISTERIAL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457200" y="47548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Divisão Sul-Americana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4572000" y="457200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spc="3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8.ª edição · 2025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RELAÇÕES FAMILIARES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Uma família que reflete Cristo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33172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2860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8229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Devoção diária</a:t>
            </a:r>
            <a:endParaRPr lang="en-US" sz="1700" dirty="0"/>
          </a:p>
        </p:txBody>
      </p:sp>
      <p:sp>
        <p:nvSpPr>
          <p:cNvPr id="11" name="Text 8"/>
          <p:cNvSpPr/>
          <p:nvPr/>
        </p:nvSpPr>
        <p:spPr>
          <a:xfrm>
            <a:off x="8229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Bíblia, oração e diálogo cristão em conjunto, como rotina do lar.</a:t>
            </a:r>
            <a:endParaRPr lang="en-US" sz="1150" dirty="0"/>
          </a:p>
        </p:txBody>
      </p:sp>
      <p:sp>
        <p:nvSpPr>
          <p:cNvPr id="12" name="Shape 9"/>
          <p:cNvSpPr/>
          <p:nvPr/>
        </p:nvSpPr>
        <p:spPr>
          <a:xfrm>
            <a:off x="32918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918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6118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9040" y="2331720"/>
            <a:ext cx="365760" cy="36576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0292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7" name="Text 13"/>
          <p:cNvSpPr/>
          <p:nvPr/>
        </p:nvSpPr>
        <p:spPr>
          <a:xfrm>
            <a:off x="35661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Amor e ternura</a:t>
            </a:r>
            <a:endParaRPr lang="en-US" sz="1700" dirty="0"/>
          </a:p>
        </p:txBody>
      </p:sp>
      <p:sp>
        <p:nvSpPr>
          <p:cNvPr id="18" name="Text 14"/>
          <p:cNvSpPr/>
          <p:nvPr/>
        </p:nvSpPr>
        <p:spPr>
          <a:xfrm>
            <a:off x="35661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Palavras bondosas e afeição entre cônjuges, pais e filhos.</a:t>
            </a:r>
            <a:endParaRPr lang="en-US" sz="1150" dirty="0"/>
          </a:p>
        </p:txBody>
      </p:sp>
      <p:sp>
        <p:nvSpPr>
          <p:cNvPr id="19" name="Shape 15"/>
          <p:cNvSpPr/>
          <p:nvPr/>
        </p:nvSpPr>
        <p:spPr>
          <a:xfrm>
            <a:off x="60350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60350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63550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2240" y="2331720"/>
            <a:ext cx="365760" cy="36576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77724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4" name="Text 19"/>
          <p:cNvSpPr/>
          <p:nvPr/>
        </p:nvSpPr>
        <p:spPr>
          <a:xfrm>
            <a:off x="63093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Exemplo vivo</a:t>
            </a:r>
            <a:endParaRPr lang="en-US" sz="1700" dirty="0"/>
          </a:p>
        </p:txBody>
      </p:sp>
      <p:sp>
        <p:nvSpPr>
          <p:cNvPr id="25" name="Text 20"/>
          <p:cNvSpPr/>
          <p:nvPr/>
        </p:nvSpPr>
        <p:spPr>
          <a:xfrm>
            <a:off x="63093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piedade na vida diária dá força ao testemunho público.</a:t>
            </a:r>
            <a:endParaRPr lang="en-US" sz="11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7 · FAMÍLIA COMO PRIORIDADE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família em primeiro lugar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Equilíbrio entre a igreja e o lar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 ancionato dinâmico faz a igreja crescer, mas o ancião deve equilibrar as atividades da igreja com o cuidado da família. Seus filhos são as ovelhas do seu pequeno rebanho.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bem-estar espiritual da família vem em primeiro lugar: o grande bem feito a outros não cancela o dever de cuidar dos próprios filhos.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Ancionato · Capítulo 7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112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00584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920240"/>
            <a:ext cx="7315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"O bem-estar espiritual de sua família</a:t>
            </a:r>
            <a:endParaRPr lang="en-US" sz="2800" dirty="0"/>
          </a:p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vem em primeiro lugar."</a:t>
            </a:r>
            <a:endParaRPr lang="en-US" sz="2800" dirty="0"/>
          </a:p>
        </p:txBody>
      </p:sp>
      <p:sp>
        <p:nvSpPr>
          <p:cNvPr id="4" name="Shape 1"/>
          <p:cNvSpPr/>
          <p:nvPr/>
        </p:nvSpPr>
        <p:spPr>
          <a:xfrm>
            <a:off x="914400" y="3749040"/>
            <a:ext cx="365760" cy="36576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36118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ELLEN G. WHITE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397764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Lar Adventista, p. 291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023360" y="822960"/>
            <a:ext cx="1097280" cy="1097280"/>
          </a:xfrm>
          <a:prstGeom prst="ellipse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7680" y="1097280"/>
            <a:ext cx="548640" cy="54864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219456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Obrigado</a:t>
            </a:r>
            <a:endParaRPr lang="en-US" sz="5000" dirty="0"/>
          </a:p>
        </p:txBody>
      </p:sp>
      <p:sp>
        <p:nvSpPr>
          <p:cNvPr id="5" name="Shape 2"/>
          <p:cNvSpPr/>
          <p:nvPr/>
        </p:nvSpPr>
        <p:spPr>
          <a:xfrm>
            <a:off x="4206240" y="3063240"/>
            <a:ext cx="73152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57200" y="32461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20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INTEGRADOS NA MISSÃO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457200" y="37033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 ministério centrado em Cristo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457200" y="45262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ASSOCIAÇÃO MINISTERIAL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457200" y="48006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Divisão Sul-Americana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NESTA APRESENTAÇÃO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Capítulo 7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8640" y="1627632"/>
            <a:ext cx="54864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2E9E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6400" dirty="0"/>
          </a:p>
        </p:txBody>
      </p:sp>
      <p:sp>
        <p:nvSpPr>
          <p:cNvPr id="6" name="Text 4"/>
          <p:cNvSpPr/>
          <p:nvPr/>
        </p:nvSpPr>
        <p:spPr>
          <a:xfrm>
            <a:off x="5486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lar como base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48640" y="384048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liderança espiritual começa em casa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2918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2E9E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6400" dirty="0"/>
          </a:p>
        </p:txBody>
      </p:sp>
      <p:sp>
        <p:nvSpPr>
          <p:cNvPr id="9" name="Text 7"/>
          <p:cNvSpPr/>
          <p:nvPr/>
        </p:nvSpPr>
        <p:spPr>
          <a:xfrm>
            <a:off x="32918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relações familiares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3291840" y="384048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cônjuge, os filhos e a prioridade da família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01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 lar</a:t>
            </a:r>
            <a:endParaRPr lang="en-US" sz="4800" dirty="0"/>
          </a:p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como base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3611880"/>
            <a:ext cx="7040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liderança espiritual do ancião nasce e se sustenta dentro do seu lar.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7 · O ANCIONATO E A FAMÍLIA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 ancião pastoreia a família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Primeiro a própria casa, depois a igreja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dias atuais são marcados por uma forte crise familiar, e os anciãos são chamados a lidar com essas situações com paciência, sabedoria e tato.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 isso, a função pastoral começa em casa: «se alguém não sabe governar a própria casa, como cuidará da igreja de Deus?» (1Tm 3:5). O ancião precisa do respaldo de sua própria vida familiar.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Ancionato · Capítulo 7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109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7 · SACERDÓCIO DO LAR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 sacerdócio do lar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Como Abraão, que erguia altares a Deus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Nos tempos patriarcais, o pai era o sacerdote do lar (Gn 18:19). Por onde passava, Abraão erguia um altar e reunia toda a sua casa para o culto da manhã e da tarde.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liderança espiritual do ancionato está ligada à vida espiritual do lar: é no âmago da família que o líder vive a sua religião.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Ancionato · Capítulo 7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110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00584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920240"/>
            <a:ext cx="7315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"O que um homem é exerce maior</a:t>
            </a:r>
            <a:endParaRPr lang="en-US" sz="2800" dirty="0"/>
          </a:p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influência do que o que diz."</a:t>
            </a:r>
            <a:endParaRPr lang="en-US" sz="2800" dirty="0"/>
          </a:p>
        </p:txBody>
      </p:sp>
      <p:sp>
        <p:nvSpPr>
          <p:cNvPr id="4" name="Shape 1"/>
          <p:cNvSpPr/>
          <p:nvPr/>
        </p:nvSpPr>
        <p:spPr>
          <a:xfrm>
            <a:off x="914400" y="3749040"/>
            <a:ext cx="365760" cy="36576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36118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ELLEN G. WHITE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397764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Lar Adventista, p. 290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As relações</a:t>
            </a:r>
            <a:endParaRPr lang="en-US" sz="4800" dirty="0"/>
          </a:p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familiares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3611880"/>
            <a:ext cx="7040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Cuidar do cônjuge e dos filhos, mantendo a família como prioridade.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7 · RELACIONAMENTO COM O CÔNJUGE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Relacionamento com o cônjuge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dois, uma só carne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base bíblica do casamento é a união em «uma só carne» (Gn 2:24). A vida conjugal do ancião deve expressar princípios espirituais que o respaldem ao aconselhar os casais da igreja.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vida devocional em conjunto, os seminários para casais e a boa leitura sustentam um casamento que reflete o que ele ensina e prega.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Ancionato · Capítulo 7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111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7 · RELACIONAMENTO COM OS FILHOS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Relacionamento com os filhos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Uma via de duas mãos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 os filhos devem obedecer aos pais (Ef 6:1-3), também devem ser amados (Ef 6:4). Muitos líderes, por vezes, negligenciam expressar amor e dedicação aos filhos.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 preciso cultivar ternura e afeição em pequenas cortesias. A melhor forma de ensinar os filhos a respeitar os pais é vê-los tratar-se com amor e respeito.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Ancionato · Capítulo 7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111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Guia do Ancionato (Capítulo 7)</dc:title>
  <dc:subject>PptxGenJS Presentation</dc:subject>
  <dc:creator>Associação Ministerial DSA</dc:creator>
  <cp:lastModifiedBy>Associação Ministerial DSA</cp:lastModifiedBy>
  <cp:revision>1</cp:revision>
  <dcterms:created xsi:type="dcterms:W3CDTF">2026-05-21T14:56:54Z</dcterms:created>
  <dcterms:modified xsi:type="dcterms:W3CDTF">2026-05-21T14:56:54Z</dcterms:modified>
</cp:coreProperties>
</file>