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Guia do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Ancionato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ancionato e o crescimento da igreja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8.ª edição · 2025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PAPEL DO ANCIÃO NA MISSÃO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ciclo do evangelismo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Reavivar e preparar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Renovar a fé com retiros e oração, e equipar os membros para servir.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Semear e colher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Conhecer o interessado, servir à comunidade e chamar a uma decisão pública.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Conservar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Integrar e discipular o novo crente, seguindo o modelo de Atos 2.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O PAPEL DO ANCIÃO NA MISSÃO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colheita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Convidar as pessoas a se reconciliar com Deus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colheita acontece em cultos especiais, Semanas de colheita e conferências. As mensagens devem ser temáticas, evangelísticas e cristocêntricas, com cada doutrina centrada em Jesus.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decisão percorre quatro passos (informação, convicção, desejo e ação), e a visitação é imprescindível. O batismo é a cerimônia mais importante da série.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6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108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"Todo verdadeiro discípulo nasce no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reino de Deus como missionário."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Serviço Cristão, p. 9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planejamento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missionário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Novos planos e métodos, mergulhados em oração, para alcançar o mundo.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PLANEJAMENTO MISSIONÁRIO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Planejar a missão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planejamento é um imperativo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tempos de mudanças rápidas, são necessários líderes que, em oração, ponham nova vida nos métodos e inventem novos planos para alcançar as pessoas.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ponto de partida é estabelecer uma Comissão de Ministério Pessoal e definir metas claras para o ano.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6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110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PLANEJAMENTO MISSIONÁRIO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Três metas para o ano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Duplas missionárias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dupla une um crente experiente a um novo convertido.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Pessoas estudando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alvo de alunos recebendo estudos bíblicos, quatro por batismo.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Batismos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meta concreta de discípulos batizados ao longo do ano.</a:t>
            </a:r>
            <a:endParaRPr lang="en-US" sz="11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PLANEJAMENTO MISSIONÁRIO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Evangelismo integrado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departamento, uma parte da missão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coordenador de interessados acompanha cada amigo da igreja desde a sua chegada até o batismo, e apresenta um relatório em cada reunião da Comissão da Igreja.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duplas missionárias, a Escola Missionária e a «placa missionária» de quem dá e recebe estudos bíblicos mantêm a missão visível e mensurável para toda a igreja.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6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111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PLANEJAMENTO MISSIONÁRIO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 calendário que colhe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Semeadura, cultivo e colheita durante o ano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planejamento evangelístico contempla a semeadura, o cultivo e a colheita. A Semana Santa e o batismo da primavera, em setembro, são dois momentos especialmente propícios.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Convém programar caravanas de colheita com cerimônias batismais significativas, apoiadas nas unidades de ação e nos pequenos grupos.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6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112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"Nós plantamos e regamos,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mas Deus é quem dá o crescimento."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CORÍNTIOS 3:7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obra é nossa; o fruto, de Deus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NESTA APRESENTAÇÃO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6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Discipulado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Fazer, fortalecer e cuidar dos discípulos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missão evangelizadora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ancião como agente de missão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planejamento missionário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Metas, semeadura, cultivo e colheita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discipulado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 que pregar: nutrir, formar e acompanhar cada membro.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DISCIPULADO NA IGREJA LOCAL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trabalho do ancionato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Ensino e administração do rebanho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Moisés com os setenta, Deus forma líderes para levar a carga do povo. O ancionato pastoreia e instrui na sã doutrina (At 20:28).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essência, seu trabalho é fortalecer espiritualmente a igreja, pastorear, discipular as novas gerações, formar líderes e acompanhar os novos na fé.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6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92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DISCIPULADO NA IGREJA LOCAL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Fortalecer os novos crentes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Vida devocional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rotina de meditação, oração e estudo que sustenta a nova fé.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 ao lar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Integrá-los socialmente: quanto mais amigos na igreja, menor o risco de afastamento.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Serviço ativo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Envolvê-los logo no ministério: a fé cresce ao ser partilhada.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ATENÇÃO E CUIDADO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Atenção e cuidado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cuidado nasce da comunhão com Deus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Paulo aconselhou Timóteo: «tenha cuidado de si mesmo e do seu ensino» (1Tm 4:16). O cuidado que o ancião oferece nasce de sua própria comunhão diária com Deus, segundo o modelo de Jesus (Mc 1:35).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Sua tarefa é animar cada membro a um relacionamento pessoal com Jesus, fortalecendo seus hábitos de estudo da Bíblia e de oração.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6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92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"Unicamente os métodos de Cristo trarão</a:t>
            </a:r>
            <a:endParaRPr lang="en-US" sz="2600" dirty="0"/>
          </a:p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verdadeiro êxito no aproximar-se do povo."</a:t>
            </a:r>
            <a:endParaRPr lang="en-US" sz="26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Ciência do Bom Viver, p. 78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missão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evangelizadora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evangelismo não é um evento, mas um processo conduzido pelo ancião.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O ANCIONATO, AGENTE DE MISSÃO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ancião, agente de missão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mobilizador a promotor da missão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igreja foi organizada para servir e anunciar o evangelho ao mundo. Eleito pela igreja, o ancião se torna um líder mobilizador da evangelização de sua área.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Seu papel cresce de mobilizador a promotor executivo da missão: treina, capacita, planeja, visita, evangeliza e discipula, dando a cada membro uma parte na obra.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6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105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Ancionato (Capítulo 6)</dc:title>
  <dc:subject>PptxGenJS Presentation</dc:subject>
  <dc:creator>Associação Ministerial DSA</dc:creator>
  <cp:lastModifiedBy>Associação Ministerial DSA</cp:lastModifiedBy>
  <cp:revision>1</cp:revision>
  <dcterms:created xsi:type="dcterms:W3CDTF">2026-05-21T14:55:28Z</dcterms:created>
  <dcterms:modified xsi:type="dcterms:W3CDTF">2026-05-21T14:55:28Z</dcterms:modified>
</cp:coreProperties>
</file>