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a administração eclesiástica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MINISTÉRIOS DA IGREJA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ministérios da igreja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Departamentos a serviço dos membros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funções da igreja se organizam em departamentos que capacitam os membros a servir, provendo pessoal, materiais e ideias. Eles não mandam na igreja local: a auxiliam.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anciãos promovem todos os ministérios e, nas igrejas grandes, dividem as áreas conforme sua experiência, atuando como conselheiros e mentores.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MINISTÉRIOS DA IGREJA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frentes de serviço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 Sabatina e Mordomia: o coração do crescimento espiritual.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Missão e serviço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Pessoal, Ação Solidária, Publicações, Saúde e Comunicação.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Família e gerações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Crianças, jovens, Desbravadores, Família e Ministério da Mulher.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PLANEJAMENTO DA IGREJA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Planejar com propósito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cada membro tenha uma parte na obra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plano bíblico é que cada membro sirva: a função do pastor e dos anciãos é ajudar as pessoas a realizar a sua obra, e não o contrário.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planejamento anual avalia o que foi feito e define alvos de oração, evangelismo, discipulado, gerações e finanças, sempre mergulhado em oração.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"Não é quantos chegam à igreja para adorar,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 quantos saem para servir."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propósito do planejamento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Comissões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disciplina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Decidir juntos com sabedoria e restaurar com amor quem errou.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COMISSÕES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Decidir juntos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a igreja unida é mais sábia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comissões expressam uma convicção teológica: «com muitos conselheiros, há segurança» (Pv 11:14). Nenhum indivíduo deve ter voz dominante sobre o conjunto.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serem eficientes, as decisões são tomadas no nível mais baixo possível, e cada proposta é aprovada por voto, em um governo representativo: propor, apoiar, observar e votar.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COMISSÕES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instâncias de decisão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Reunião Administrativa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congresso da igreja local, do qual participam todos os membros.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Comissão da Igreja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principal comissão: sua prioridade é o plano de discipulado.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Outras comissões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Grupos de trabalho que apoiam tarefas e programas específicos.</a:t>
            </a:r>
            <a:endParaRPr lang="en-US" sz="1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"Com muitos conselheiros,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há segurança."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PROVÉRBIOS 11:14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fundamento do trabalho em comissão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PRINCÍPIOS E DISCIPLINA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Princípios e disciplina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objetivo é restaurar, não condenar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sustenta padrões de conduta que refletem o caráter de Deus. Quando um membro cai em pecado grave, a igreja tem a responsabilidade de agir.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fim da disciplina é sempre a salvação e a restauração. Mesmo sob censura, o membro nunca é excluído do amor, das orações e do cuidado da congregação.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E DISCIPLINA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método de Cristo (Mateus 18)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sós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Aproximar-se em particular, com amor, para mostrar a falta e ganhar o irmão (v. 15).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testemunhas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não ouvir, levar mais um ou dois, para que toda palavra seja confirmada (v. 16).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Diante da igreja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 como último passo, o caso é apresentado à igreja reunida (v. 17).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5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 e exercer a liderança espiritual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Organização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Nomeações, ministérios e planejamento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Comissões e disciplina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Decidir juntos e restaurar com amor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formação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líder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cristã é um dom do Espírito que se cultiva por toda a vida.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A FORMAÇÃO DO LÍDER CRISTÃO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liderança é um dom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Recebido do Espírito, cultivado com dedicação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cristã é um dom espiritual (Rm 12:8). Recebê-lo ou ser eleito não torna ninguém líder eficaz: Paulo lembrou a Timóteo que cultivasse o dom recebido (1Tm 4:14).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formação começa na conversão e amadurece com o tempo. O bom líder nunca presume saber tudo: compartilha a liderança e prepara aqueles que o superarão.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FORMAÇÃO DO LÍDER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Deus forma Seus líderes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Pela adversidade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José, Moisés, Davi e Daniel: o caráter se forja na prova.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Pelo discipulado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Josué, Eliseu e Timóteo, formados por líderes mais experientes.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Pelo estudo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Investigando a Bíblia e a doutrina a cada dia, em busca de santidade.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ESTILOS DE LIDERANÇA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líder servo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liderança centrada no amor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cristã é servidora: «a todos me fiz tudo, para de algum modo salvar alguns» (1Co 9:22). É também mobilizadora, pois distribui funções conforme os dons de cada um.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estilos autoritários, baseados no temor, na pressão ou na ira, são inadequados na igreja: produzem ressentimento e frutos pouco duradouros. A atitude pesa mais que a técnica.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"Quem quiser ser o primeiro entre vocês,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seja servo de todos."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MARCOS 10:43, 44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modelo da liderança servidora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organização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igreja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Nomear com sabedoria, organizar os ministérios e planejar com oração.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NOMEAÇÕES NA IGREJA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nomeações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Combinar os dons com as necessidades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Comissão de Nomeações seleciona os líderes, que a igreja elege por um ou dois anos. Sua tarefa é unir os dons de cada pessoa às necessidades de cada função, sem reeleger de forma automática.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especial deve ser tomado ao escolher quem trabalha com crianças, cumprindo os requisitos legais e eclesiásticos de verificação.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5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5)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2026-05-21T14:52:41Z</dcterms:created>
  <dcterms:modified xsi:type="dcterms:W3CDTF">2026-05-21T14:52:41Z</dcterms:modified>
</cp:coreProperties>
</file>