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 e a liderança local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RELACIONAMENTO ECLESIÁSTICO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Parte de uma irmandade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privilégio que demanda responsabilidades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ancião não tem autoridade oficial fora da igreja a que serve, exceto como delegado às assembleias. A igreja local existe pelo voto coletivo das igrejas na Associação/Missão.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 crescimento e as finanças nascem no local, o ancião confia em seus líderes, busca o conselho deles e apoia os planos da Associação, da União, da Divisão e da Associação Geral.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RELACIONAMENTO ECLESIÁSTICO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Manual da Igreja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livro de regulamentos da igreja mundial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Manual da Igreja é o livro de regulamentos mais importante da denominação. É aprovado pela assembleia da Associação Geral e só pode ser atualizado em assembleias posteriores, por isso contém toda a autoridade da Igreja.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prerrogativa do ancião acatá-lo e nele se firmar diante de pressões por mudanças inaceitáveis, mantendo a unidade da Igreja em todo o mundo.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RELACIONAMENTO ECLESIÁSTICO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capacitação do ancião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pastor é o principal responsável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treinamento não segue um currículo único: a partir da Bíblia, do Espírito de Profecia e do Manual, o pastor o organiza conforme as necessidades locais, com foco no discipulado.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Associação Ministerial apoia com este Guia, a Revista do Ancionato trimestral e capacitações teológicas em parceria com o Seminário Latino-Americano de Teologia.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"Independência e juízo particulares não devem</a:t>
            </a:r>
            <a:endParaRPr lang="en-US" sz="2600" dirty="0"/>
          </a:p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obstinadamente ser mantidos, mas renunciados."</a:t>
            </a:r>
            <a:endParaRPr lang="en-US" sz="26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Testemunhos Para a Igreja, v. 9, p. 203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NESTA APRESENTAÇÃO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4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equipe pastor-ancião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Parceiros no ministério da igreja local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Ministrar ao pastor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Apoiar e cuidar de quem lidera a equipe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Relacionamento eclesiástico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local dentro da organização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equipe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pastor-ancião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Parceiros que edificam os dons mútuos e compensam as debilidades.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EQUIPE PASTOR-ANCIÃO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Parceiros no ministério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pastor lidera, o ancião assiste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pastor é o líder da equipe, nomeado pela Associação; o ancião é seu assistente, nomeado pela congregação. Ambos coordenam a obra em harmonia, lealdade mútua e coincidência de propósitos.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grande vantagem da equipe é que edificam os dons mútuos e compensam as debilidades, pois o mesmo Espírito reparte a cada um como Lhe apraz (1Co 12:11).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 PASTOR-ANCIÃO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aporte do ancião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 tempo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espiritual vai além do sábado: exige dedicação real.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Complementar o pastor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Aproveitar seus pontos fortes e servir onde ele precisa de ajuda.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Fortalecer a família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Apoiar a família pastoral: uma tarefa que cabe aos anciãos.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EQUIPE PASTOR-ANCIÃO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Integrar a família pastoral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pastor chega como um estranho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pastor e sua família costumam chegar como estranhos à comunidade e enfrentam a tensão de se integrar a um novo ambiente.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anciãos criam oportunidades para incluí-los na família da igreja. O principal apoio ao pastor não vem de fora: brota da igreja local, sob a liderança dos anciãos.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MINISTRAR AO PASTOR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formas de cuidar dele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Animar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Aceitar sua humanidade, ouvir com empatia e expressar apreço sincero.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Proteger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Resolver as diferenças em particular, não tolerar críticas e promover a unidade.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Cuidar do descanso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Incentivar sua devoção pessoal, sua família e um tempo adequado de repouso.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"Levem as cargas uns dos outros e, assim,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estarão cumprindo a lei de Cristo."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GÁLATAS 6:2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cuidado mútuo no ministério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Relacionamento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eclesiástico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local vive e cresce dentro da irmandade da organização mundial.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(Capítulo 4)</dc:title>
  <dc:subject>PptxGenJS Presentation</dc:subject>
  <dc:creator>Associação Ministerial DSA</dc:creator>
  <cp:lastModifiedBy>Associação Ministerial DSA</cp:lastModifiedBy>
  <cp:revision>1</cp:revision>
  <dcterms:created xsi:type="dcterms:W3CDTF">2026-05-21T14:51:05Z</dcterms:created>
  <dcterms:modified xsi:type="dcterms:W3CDTF">2026-05-21T14:51:05Z</dcterms:modified>
</cp:coreProperties>
</file>