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Guia do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Ancionato</a:t>
            </a:r>
            <a:endParaRPr lang="en-US" sz="5400" dirty="0"/>
          </a:p>
        </p:txBody>
      </p:sp>
      <p:sp>
        <p:nvSpPr>
          <p:cNvPr id="5" name="Shape 2"/>
          <p:cNvSpPr/>
          <p:nvPr/>
        </p:nvSpPr>
        <p:spPr>
          <a:xfrm>
            <a:off x="457200" y="3520440"/>
            <a:ext cx="640080" cy="54864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703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ancionato e o pastoreio da igreja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8.ª edição · 2025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3 · PEQUENOS GRUPOS E ACONSELHAMENTO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Pequenos grupos e aconselhamento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Atmosfera pessoal e escuta atenta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pequenos grupos, nos lares, criam uma atmosfera mais pessoal e fortalecem os laços entre as pessoas, permitindo participação com maior liberdade.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aconselhamento, o ancião aprende a ouvir, concentra-se na solução, ajuda a escolher um plano, ora com a pessoa e sabe quando fazer o encaminhamento a um profissional.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3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43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"No templo e de casa em casa,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não cessavam de ensinar."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ATOS 5:42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modelo de cuidado da igreja primitiva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Ensino e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novas gerações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Formar discípulos e alcançar quem está crescendo na fé.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3 · O ANCIONATO E A ESCOLA SABATINA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ancionato e a Escola Sabatina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coração do discipulado da igreja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Escola Sabatina é um dos principais instrumentos de discipulado. O ancionato a apoia em três frentes complementares.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anciãos atuam como líderes missionários, pastores dos professores e formadores que os preparam, mantendo a Escola Sabatina forte e voltada à missão.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3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3 · AS NOVAS GERAÇÕES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 novas gerações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Nativos digitais com as mesmas necessidades de sempre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novas gerações são ativas, interconectadas e «nativas digitais», mas têm as mesmas necessidades de qualquer ser humano: amam ser cuidadas, precisam pertencer e querem ser desafiadas.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ancionato pode planejar uma agenda para conhecê-las de perto: suas necessidades, seus dons e seus interesses no envolvimento com a igreja.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3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53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NOVAS GERAÇÕES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Integrar, cuidar e desafiar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Integrar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Envolvê-las no louvor, na pregação e nos eventos, não como meras espectadoras.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Cuidar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Acolher com amor, aconselhar sem sermonear e respeitar a visão da outra geração.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Desafiar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Convidá-las a projetos e treinamentos, com amor e a confiança dos líderes.</a:t>
            </a:r>
            <a:endParaRPr lang="en-US" sz="11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3 · O ENSINO DA BÍBLIA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ensino da Bíblia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ancião deve ser apto para ensinar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 as qualificações do ancião está ser «apto para ensinar» (1Tm 3:2). A igreja apostólica perseverava na doutrina, voltando-se aos apóstolos para receber instrução.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maneira de ensinar é decisiva para transformar vidas: bons temas perdem o efeito se o estudo não for bem conduzido. Como dizia Ellen White, não devemos tocar a superfície: «cavemos fundo».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3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ENSINAR COM EFICÁCIA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Quatro chaves do bom ensino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Comunhão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Criar um espírito de amizade e companheirismo em torno da Palavra.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Entusiasmo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Ensinar com alegria e envolver as pessoas torna o aprendizado prazeroso.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Bom conteúdo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Preparar bem a lição e conhecer a fundo aquilo que se vai ensinar.</a:t>
            </a:r>
            <a:endParaRPr lang="en-US" sz="11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"Ensine a criança no caminho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 que deve andar."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PROVÉRBIOS 22:6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discipulado das novas gerações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Obrigado</a:t>
            </a:r>
            <a:endParaRPr lang="en-US" sz="50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NA MISSÃO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centrado em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NESTA APRESENTAÇÃO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Capítulo 3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ministério da oração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ferramenta mais poderosa no grande conflito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Cuidado e comunhão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Visitação, pequenos grupos e aconselhamento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Ensino e novas gerações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Escola Sabatina e o ensino da Bíblia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ministério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 oração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Antes de qualquer trabalho, esperar o poder do Espírito Santo.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3 · MINISTÉRIO DA ORAÇÃO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prioridade da oração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Nossa ferramenta mais poderosa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Jesus instruiu os discípulos a esperar o poder do Espírito Santo antes de pregar (At 1:4, 8). A oração é a ferramenta mais poderosa no grande conflito, e as igrejas mais dinâmicas são as que a enfatizam.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Particularmente e nos lares, os anciãos oram pela igreja e por seus membros. Há um poder especial na igreja que ora unida.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3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3 · REUNIÃO DE ORAÇÃO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reunião de oração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ponto central do louvor e da comunhão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reunião de oração é o coração do companheirismo da igreja. Independentemente do tempo, do lugar ou da estrutura, ela se destina à oração.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Quatro ingredientes a tornam viva: planejamento, estudo da Bíblia, compartilhamento de testemunhos e oração. As orações devem ser breves e diretas, não longas e cansativas.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3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39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REUNIÃO DE ORAÇÃO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Os ingredientes de uma boa reunião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Planejar e estudar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Reuniões preparadas em oração, com cerca de 30 minutos para o estudo.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Compartilhar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Tempo breve para testemunhos de orações respondidas que animam o grupo.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Orar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Pedidos específicos pelos outros, mesclados com louvor e promessas.</a:t>
            </a:r>
            <a:endParaRPr lang="en-US" sz="11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"Só podemos esperar um reavivamento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 resposta à oração."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Mensagens Escolhidas, v. 1, p. 103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Cuidado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comunhão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Estar perto dos membros, em casa e nos pequenos grupos.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3 · VISITAÇÃO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visitação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ministério mais eficiente acontece no lar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Visitar os membros é vital para o crescimento espiritual, como na igreja primitiva, que ensinava «de casa em casa» (At 5:42). Os anciãos se misturam com a congregação antes e depois do culto, buscando quem precisa de ânimo.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forma mais eficiente de ministério ocorre no lar. As visitas, de preferência em duplas, devem ser uma parte regular do planejamento dos anciãos.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3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42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do Ancionato (Capítulo 3)</dc:title>
  <dc:subject>PptxGenJS Presentation</dc:subject>
  <dc:creator>Associação Ministerial DSA</dc:creator>
  <cp:lastModifiedBy>Associação Ministerial DSA</cp:lastModifiedBy>
  <cp:revision>1</cp:revision>
  <dcterms:created xsi:type="dcterms:W3CDTF">2026-05-21T14:50:14Z</dcterms:created>
  <dcterms:modified xsi:type="dcterms:W3CDTF">2026-05-21T14:50:14Z</dcterms:modified>
</cp:coreProperties>
</file>