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Guia 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Ancionato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ancionato: chamado, trabalho e qualificações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8.ª edição · 2025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PADRÃO DE BOAS OBRAS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Padrão de boas obras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Revelar o caráter de Cristo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anciãos são escolhidos não só para realizar o trabalho, mas para revelar o caráter de Cristo: «sejam meus imitadores, como também eu sou imitador de Cristo» (1Co 11:1).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Isso se traduz em defesa da doutrina, relacionamento familiar exemplar, pureza moral, rejeição ao preconceito, fidelidade na mordomia e humildade para admitir erros.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 DOS MEMBROS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dom de liderar pessoas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Amar os membros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 as pessoas como são, sem perder de vista o que podem se tornar.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Trabalhar em unidade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Partilhar alvos e decisões: a verdade convence melhor que a imposição.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Capacitar os membros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Treinar cada pessoa para usar seus dons em um ministério de serviço.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"Bondade e cortesia, gentileza e graça devem ser</a:t>
            </a:r>
            <a:endParaRPr lang="en-US" sz="2400" dirty="0"/>
          </a:p>
          <a:p>
            <a:pPr indent="0" marL="0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reveladas naqueles que carregam grandes responsabilidades."</a:t>
            </a:r>
            <a:endParaRPr lang="en-US" sz="24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Para Líderes Cristãos, p. 52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Ordenação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reconhecimento público do chamado de Deus e da autoridade confiada.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PROPÓSITO DA ORDENAÇÃO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propósito da ordenação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Separar para um ministério especial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ordenação reconhece publicamente o chamado de Deus, a capacitação por Seus dons e a disposição da congregação de seguir aquela liderança. As Escrituras distinguem três cargos ordenados: pastores, anciãos e diáconos.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 não transmite poderes especiais, mas impõe solenes responsabilidades, e por isso não deve ser feita de forma apressada.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AUTORIDADE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Autoridade concedida e limitada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Assistentes do pastor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anciãos oficiam todos os cultos, a Ceia do Senhor, a dedicação de crianças e cerimônias fúnebres. Não realizam casamentos nem batismos, salvo um batismo autorizado pelo presidente da Associação na ausência do pastor.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Sua autoridade limita-se ao período e à igreja para a qual foram eleitos: eles se veem como assistentes do pastor e trabalham sob a sua orientação.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MULHERES NO ANCIONATO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Mulheres no ancionato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Reconhecer e fortalecer o seu papel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mulheres tiveram papel importante na igreja apostólica. Com base nas Escrituras e nos dons espirituais, a Igreja tem buscado reconhecer e fortalecer sua atuação nos ministérios.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Comissão Diretiva da Divisão Sul-Americana votou autorizar a nomeação e a ordenação de mulheres ao ancionato, conforme o Manual da Igreja e a necessidade local.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"Todos vocês são um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 Cristo Jesus."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GÁLATAS 3:28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igualdade de todos no corpo de Cristo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NESTA APRESENTAÇÃO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2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Chamado e trabalho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origem do chamado e as tarefas do ancião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Qualificações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caráter e a comunhão que sustentam a liderança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Ordenação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Autoridade, limites e as mulheres no ancionato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Chamado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trabalho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chamado que nasce em Deus e se expressa no serviço à igreja.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CHAMADO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chamado do ancião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tudo, origina-se em Deus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chamado para sair «das trevas para a Sua maravilhosa luz» (1Pe 2:9) é um convite para servir na igreja. Há duas fontes para a designação de anciãos: o chamado de Deus e a eleição pela congregação.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Acima de tudo, o chamado origina-se em Deus; então a igreja reconhece os dons e elege o ancião. Saber disso o ajuda a apreciar a seriedade de sua tarefa.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TRABALHO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trabalho do ancião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Amplo e ajustado a cada igreja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descrição de trabalho varia conforme o tamanho da congregação e a disponibilidade do pastor. Nas igrejas menores, o ancião assume quase toda a administração e, com frequência, prega e lidera os cultos.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 igrejas maiores, uma equipe de anciãos serve com o pastor, e o primeiro-ancião é o seu assistente mais próximo.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tarefas do ancião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Liderança espiritual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Vida consagrada e dom da liderança pesam mais que a oratória.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Supervisão geral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Vigiar, guiar e apoiar, envolvendo membros e comissões nas decisões.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Pastoreio e cuidado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Aconselhar, animar e orar pelos membros, como copastores do rebanho.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 comissão dada aos discípulos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também é dada a nós."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Serviço Cristão, p. 20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Qualificações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caráter de Cristo, formado na comunhão diária, sustenta a liderança.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2 · COMUNHÃO COM CRISTO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Comunhão com Cristo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procede do relacionamento com o Salvador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exercer influência pública, o ancião precisa de consagração. O que ele partilha em seu ministério deve proceder do relacionamento pessoal com Cristo, mediante oração e estudo das Escrituras.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Jesus, que «de madrugada saiu e foi para um lugar deserto, e ali orava» (Mc 1:35), o ancião cultiva hábitos devocionais firmes e diários.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Ancionato ·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Ancionato (Capítulo 2)</dc:title>
  <dc:subject>PptxGenJS Presentation</dc:subject>
  <dc:creator>Associação Ministerial DSA</dc:creator>
  <cp:lastModifiedBy>Associação Ministerial DSA</cp:lastModifiedBy>
  <cp:revision>1</cp:revision>
  <dcterms:created xsi:type="dcterms:W3CDTF">2026-05-21T14:48:22Z</dcterms:created>
  <dcterms:modified xsi:type="dcterms:W3CDTF">2026-05-21T14:48:22Z</dcterms:modified>
</cp:coreProperties>
</file>