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Guia 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Ancionato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ancionato, a igreja e a organização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8.ª edição · 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NO ANTIGO E NO NOVO TESTAMENTO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Anciãos em toda a história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liderança delegada e compartilhada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Antigo Testamento, Deus orientou Moisés a repartir a carga do povo com setenta anciãos (Nm 11:16-17), ensinando que a autoridade deve ser delegada e a responsabilidade, compartilhada.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igreja do Novo Testamento, Paulo promovia «em cada igreja, a eleição de presbíteros» (At 14:23), que proviam cuidado espiritual à congregação.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ANCIÃOS ADVENTISTAS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igreja depende de seus anciãos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serviço fiel que mantém a igreja forte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os sábados, há mais sermões pregados e cultos liderados por anciãos do que por pastores. Nas igrejas pequenas e nos distritos com várias congregações, são eles que coordenam a obra na ausência do pastor.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Associação Ministerial os apoia com recursos como a Revista do Ancionato, fortalecendo equipes de pastor e ancião comprometidas com a missão.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"Na ausência de um pastor, os anciãos são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líderes espirituais da igreja."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DA IGREJA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da Igreja, p. 83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liderança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das mulheres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chamado de Deus para liderar a igreja também alcançou as mulheres.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LIDERANÇA ESPIRITUAL DAS MULHERES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mulher no serviço da igreja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Dotada por Deus para liderar e servir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chamado à liderança não foi só para os homens. No judaísmo e na igreja primitiva, as mulheres lideravam, e Febe é descrita como «diaconisa» da igreja (Rm 16:1).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adventismo, a participação feminina foi significativa desde o início, com destaque para Ellen G. White, chamada por Deus como Sua mensageira durante sete décadas.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 Senhor tem uma obra para as mulheres,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assim como tem para os homens."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Beneficência Social, p. 98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NESTA APRESENTAÇÃO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1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organizada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 Deus age, há organização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importância do ancionato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Líderes para a igreja local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liderança das mulheres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mulher no serviço da igreja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igreja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organizada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chamado é pessoal, mas a obra de Deus se realiza em comunidade.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NECESSIDADE DE ESTRUTURA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Necessidade de estrutura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 Deus age, há organização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chamado evangélico é pessoal, mas exige responsabilidade comunitária: encontramos força no companheirismo da igreja. Onde Deus age, há organização, e a igreja não é exceção.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Israel marchava em ordem e a igreja primitiva cresceu nomeando líderes conforme as necessidades surgiam. A liderança, digna de respeito, deve ser exercida com espírito de serviço.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MODELOS BÍBLICOS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corpo de Cristo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membro, uma função vital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Paulo compara a igreja ao corpo humano: muitas partes diferentes, mas um só corpo (1Co 12). Cristo é a cabeça, e o corpo faz na Terra o que Ele faria.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meio do Espírito Santo, cada membro recebe um dom para um ministério. Quando cada parte funciona bem, a igreja prospera.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ORGANIZAÇÃO DENOMINACIONAL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Uma estrutura representativa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Igreja local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congregação de uma localidade com status oficial de igreja.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e União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Conjuntos de igrejas e de associações de uma área geográfica.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e Assoc. Geral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expressão mundial da Igreja e suas regiões administrativas.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"Método e ordem se manifestam em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todas as obras de Deus."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Testemunhos Para Ministros, p. 31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importância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ancionato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Homens e mulheres chamados por Deus para liderar e pastorear a igreja.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ANCIÃOS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Quem é o ancião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 e guardião espiritual da igreja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Embora a palavra se ligue à idade, no Novo Testamento ela ganhou o sentido de líder e supervisor. Mesmo jovem, Timóteo foi reconhecido como líder: «ninguém o despreze por você ser jovem» (1Tm 4:12).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ancião é o guardião espiritual da congregação (1Pe 5:1-3), chamado a uma liderança exemplar, independentemente da idade.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Ancionato (Capítulo 1)</dc:title>
  <dc:subject>PptxGenJS Presentation</dc:subject>
  <dc:creator>Associação Ministerial DSA</dc:creator>
  <cp:lastModifiedBy>Associação Ministerial DSA</cp:lastModifiedBy>
  <cp:revision>1</cp:revision>
  <dcterms:created xsi:type="dcterms:W3CDTF">2026-05-21T14:46:39Z</dcterms:created>
  <dcterms:modified xsi:type="dcterms:W3CDTF">2026-05-21T14:46:39Z</dcterms:modified>
</cp:coreProperties>
</file>