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Conclusión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Un ministerio de servicio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continuidad de la obra de Dios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Dios siempre levantó líderes para su pueblo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lo largo de la historia, Dios levantó líderes para conducir a su pueblo. El ministerio del ancianato es la continuidad de esa acción de Dios en el pastoreo de su iglesia.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 Guía reunió recomendaciones y orientaciones prácticas para auxiliar a los hombres y mujeres que lideran la iglesia local.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Conclusión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157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Hijo del hombre tampoco vino para ser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servido, sino para servir."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MARCOS 10:45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corazón del ministerio del ancianato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Sobre fundamentos firmes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Biblia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Palabra de Dios es el fundamento y la norma de todo el ministerio.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Espíritu de Profecía</a:t>
            </a:r>
            <a:endParaRPr lang="en-US" sz="17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escritos inspirados que iluminan y aplican la verdad bíblica.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Manual de la iglesia</a:t>
            </a:r>
            <a:endParaRPr lang="en-US" sz="17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directrices y los votos que mantienen la unidad de la iglesia.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liderazgo de servicio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honra del ministerio está en servir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honra del ministerio del ancianato está en servir a la iglesia, según el ejemplo de Cristo. El pueblo de Dios se beneficia de un liderazgo consciente de su propósito.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un liderazgo que pastorea «no por obligación ni por ambición de dinero, sino con deseo de servir, como Dios quiere» (1 Ped. 5:2).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Conclusión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157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 un gran privilegio colaborar con Cristo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 la salvación de las almas."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Obreros evangélicos, p. 198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Preparar la iglesia para el encuentro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de salvación y esperanza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que administrar y organizar, el ancianato existe para conducir a las personas a Cristo y nutrir su vida espiritual.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 el ancianato ejerza un ministerio de salvación, preparando a la iglesia para el encuentro con el Señor que pronto regresa.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Conclusión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(Conclusión)</dc:title>
  <dc:subject>PptxGenJS Presentation</dc:subject>
  <dc:creator>Asociación Ministerial DSA</dc:creator>
  <cp:lastModifiedBy>Asociación Ministerial DSA</cp:lastModifiedBy>
  <cp:revision>1</cp:revision>
  <dcterms:created xsi:type="dcterms:W3CDTF">2026-05-21T14:27:25Z</dcterms:created>
  <dcterms:modified xsi:type="dcterms:W3CDTF">2026-05-21T14:27:25Z</dcterms:modified>
</cp:coreProperties>
</file>