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Guía del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Ancianato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ancianato: ritos y ceremonias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6.ª edición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BENDECIR Y SANAR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Tres ministerios de bendición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Dedicación de niños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Siguiendo a Jesús (Luc. 2), padres e iglesia se comprometen a criarlos en el Señor.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Unción de enfermos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pedido del enfermo, los ancianos oran y ungen con aceite (Sant. 5:14).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Oración por liberación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la Biblia abierta y sin debatir, se ora confiando en el poder de Dios.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"¿Está alguno enfermo? Llame a los ancianos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la iglesia y oren por él."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SANTIAGO 5:14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unción por los enfermos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Consolar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recibir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Acompañar a los enlutados con esperanza y dar la bienvenida a un nuevo pastor.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CEREMONIA FÚNEBRE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ceremonia fúnebre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Honrar la memoria y consolar con esperanza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muerte es una intrusa, pero la ceremonia fúnebre honra al fallecido y consuela a la familia, con la mirada puesta en la resurrección y la segunda venida de Cristo.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ausencia del pastor, el anciano puede oficiarla. La primera visita a la familia no es para un discurso teológico, sino para dar ánimo, leer la Palabra y orar.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146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"El último enemigo que será destruido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 la muerte."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CORINTIOS 15:26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esperanza de la resurrección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CEREMONIA FÚNEBRE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ministerio con los enlutados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cuidado que continúa tras el funeral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duelo lleva tiempo: la soledad y la tristeza pueden continuar por un año o más. El ministerio al enlutado comienza en el funeral y debe continuar durante meses.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 paciente, escucha y comparte recuerdos, y anima a la persona a involucrarse poco a poco en el servicio a otros.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151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RECEPCIÓN PASTORAL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recepción pastoral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Recibir bien a la nueva familia pastoral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transición pastoral es parte del ministerio: causa inseguridad, pero también abre camino a una nueva visión. Como el pastor no planifica su propia instalación, son los ancianos quienes toman la iniciativa.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ceremonia forma parte del culto divino y debe presentar y dar la bienvenida a toda la familia pastoral.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152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Gracias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ESTA PRESENTACIÓN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9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Entrada y comunión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bautismo y la Santa Cena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Bendecir y sanar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Casamiento, dedicación, unción y liberación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Consolar y recibir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ceremonia fúnebre y la recepción pastoral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RITOS Y CEREMONIAS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anciano en las ceremonias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pastor dirige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regla, las ceremonias especiales las realiza el ministro ordenado.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anciano asiste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Prepara, organiza y apoya cada ceremonia junto al pastor.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su ausencia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anciano conduce el rito cuando el pastor no está o se lo pide.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Entrada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comunión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bautismo abre la puerta a la familia de Dios; la Santa Cena la renueva.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BAUTISMO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bautismo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símbolo de una vida nueva en Cristo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anciano visita, anima y prepara a los candidatos. En ausencia del pastor, puede bautizar con la autorización del presidente de la asociación.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 la confesión de fe, la iglesia recibe al nuevo miembro con un voto de bienvenida y le entrega su certificado, incorporándolo al cuerpo de Cristo.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SANTA CENA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Santa Cena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Recordar el sacrificio de Cristo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Santa Cena recuerda el sacrificio de Cristo y renueva a la congregación. La Iglesia practica la comunión abierta, y el rito del lavamiento de los pies (Juan 13) enseña humildad y servicio.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conducen pastores y ancianos ordenados, con pan sin levadura y jugo de uva sin fermentar, preparados con cuidado.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"La muerte del Señor anuncian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hasta que él venga."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CORINTIOS 11:26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sentido de la Santa Cena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Bendecir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sanar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Acompañar a las familias y orar por las necesidades del cuerpo y del alma.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9 · CASAMIENTO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casamiento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de las celebraciones más alegres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consejería prenupcial es vital, y la simplicidad debe incentivarse. En el territorio de la División Sudamericana, la exhortación, los votos, la oración y la declaración los realiza únicamente un pastor ordenado.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Iglesia desaconseja con firmeza el casamiento entre un adventista y un no adventista.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9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Ancianato (Capítulo 9)</dc:title>
  <dc:subject>PptxGenJS Presentation</dc:subject>
  <dc:creator>Asociación Ministerial DSA</dc:creator>
  <cp:lastModifiedBy>Asociación Ministerial DSA</cp:lastModifiedBy>
  <cp:revision>1</cp:revision>
  <dcterms:created xsi:type="dcterms:W3CDTF">2026-05-21T14:25:58Z</dcterms:created>
  <dcterms:modified xsi:type="dcterms:W3CDTF">2026-05-21T14:25:58Z</dcterms:modified>
</cp:coreProperties>
</file>