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MINISTERIO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Guía del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Ancianato</a:t>
            </a:r>
            <a:endParaRPr lang="en-US" sz="5400" dirty="0"/>
          </a:p>
        </p:txBody>
      </p:sp>
      <p:sp>
        <p:nvSpPr>
          <p:cNvPr id="5" name="Shape 2"/>
          <p:cNvSpPr/>
          <p:nvPr/>
        </p:nvSpPr>
        <p:spPr>
          <a:xfrm>
            <a:off x="457200" y="3520440"/>
            <a:ext cx="640080" cy="54864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703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ancianato y el culto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6.ª edición ·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7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"Canten a Dios salmos, himnos y canciones</a:t>
            </a:r>
            <a:endParaRPr lang="en-US" sz="2700" dirty="0"/>
          </a:p>
          <a:p>
            <a:pPr indent="0" marL="0">
              <a:buNone/>
            </a:pPr>
            <a:r>
              <a:rPr lang="en-US" sz="27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espirituales, con gratitud en el corazón."</a:t>
            </a:r>
            <a:endParaRPr lang="en-US" sz="27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COLOSENSES 3:16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adoración de la comunidad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Alcanzar</a:t>
            </a:r>
            <a:endParaRPr lang="en-US" sz="4600" dirty="0"/>
          </a:p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 proclamar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culto en línea abraza a quien no puede asistir; la predicación es el centro de todo.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8 · CULTO EN LÍNEA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culto en línea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imperativo para alcanzar a más personas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una sociedad hiperconectada, la transmisión del culto es un imperativo. El culto presencial sigue siendo prioridad, pero muchos no pueden asistir por salud, movilidad o ansiedad.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Alcanzarlos por medios digitales es parte de la gran comisión (Mat. 28:19-20). El cuidado no termina cuando acaba la transmisión: el equipo de recepción siempre está atento.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8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CULTO EN LÍNEA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Transmitir con propósito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Receptivo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Quien se conecta busca ser acogido: prepara un equipo de recepción digital.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Cuidadoso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Todo lo que ocurre se vuelve público: evita anuncios y comentarios internos.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Directo</a:t>
            </a:r>
            <a:endParaRPr lang="en-US" sz="18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Centrado en la adoración y la Palabra, con buena calidad de audio e imagen.</a:t>
            </a:r>
            <a:endParaRPr lang="en-US" sz="11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8 · PREDICACIÓN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predicación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centro del culto adventista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iglesia se desarrolló por la proclamación de la Palabra, y la predicación mantiene su unidad en la doctrina. No todos los ancianos predican, pero quien lo haga debe estar lleno del Espíritu.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predicación fluye de la experiencia personal con Dios: «predica la Palabra» (2 Tim. 4:2), centrada en Cristo y nacida de una comunión real.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8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125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PREDICACIÓN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Una buena predicación es...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Bíblica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Fundamentada en las Escrituras y centrada en Cristo, no en textos sueltos.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Relevante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Muestra cómo la Palabra habla a las necesidades de la vida de hoy.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Positiva</a:t>
            </a:r>
            <a:endParaRPr lang="en-US" sz="18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Anuncia primero la salvación; el evangelio son buenas nuevas de esperanza.</a:t>
            </a:r>
            <a:endParaRPr lang="en-US" sz="11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8 · PREDICACIÓN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Preparar y proteger el púlpito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Planificar con anticipación honra a Dios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buen sermón nace de la oración y el estudio anticipado, con una estructura lógica (introducción, cuerpo y conclusión) y palabras dichas con claridad.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calendario de predicaciones, con oradores conocidos y aprobados, protege a la iglesia. En ausencia del pastor, el anciano cuida el púlpito de toda predicación no autorizada.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8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7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"Predica la Palabra; insta a tiempo</a:t>
            </a:r>
            <a:endParaRPr lang="en-US" sz="2700" dirty="0"/>
          </a:p>
          <a:p>
            <a:pPr indent="0" marL="0">
              <a:buNone/>
            </a:pPr>
            <a:r>
              <a:rPr lang="en-US" sz="27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 fuera de tiempo."</a:t>
            </a:r>
            <a:endParaRPr lang="en-US" sz="27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TIMOTEO 4:2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llamado del predicador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Gracias</a:t>
            </a:r>
            <a:endParaRPr lang="en-US" sz="50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EN LA MISIÓN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ministerio centrado en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ESTA PRESENTACIÓN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Capítulo 8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culto como vida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Qué es el culto y cuáles son sus objetivos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comunidad que adora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culto comunitario y su orden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Alcanzar y proclamar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culto en línea y la predicación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culto</a:t>
            </a:r>
            <a:endParaRPr lang="en-US" sz="4600" dirty="0"/>
          </a:p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como vida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Antes de ocurrir en la congregación, el culto debe ocurrir en la persona.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8 · EL CULTO Y SUS OBJETIVOS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culto es un encuentro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Dios, no la congregación, es la audiencia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culto es más que una actividad: es, antes que nada, un estilo de vida. Pablo nos llama a ofrecer el cuerpo como sacrificio vivo, «el culto espiritual de ustedes» (Rom. 12:1).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eso debe abordarse con reverencia y oración, entendiendo que es un encuentro con Dios: él es la audiencia del culto, no la congregación.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8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118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CULTO Y SUS OBJETIVOS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culto es...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Adoración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 actitud que forma: adorar a Dios en espíritu y en verdad (Juan 4:24).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Proclamación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Palabra leída y explicada, como Jesús hacía en la sinagoga (Luc. 4).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Renovación</a:t>
            </a:r>
            <a:endParaRPr lang="en-US" sz="18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Reflexión, perdón y paz en Jesús, demostrados en el servicio a otros.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7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"Dios es espíritu, y quienes lo adoran deben</a:t>
            </a:r>
            <a:endParaRPr lang="en-US" sz="2700" dirty="0"/>
          </a:p>
          <a:p>
            <a:pPr indent="0" marL="0">
              <a:buNone/>
            </a:pPr>
            <a:r>
              <a:rPr lang="en-US" sz="27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hacerlo en espíritu y en verdad."</a:t>
            </a:r>
            <a:endParaRPr lang="en-US" sz="27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JUAN 4:24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corazón de la adoración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comunidad</a:t>
            </a:r>
            <a:endParaRPr lang="en-US" sz="4600" dirty="0"/>
          </a:p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 adora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Reunirse como iglesia y planificar el culto con oración fortalece al cuerpo de Cristo.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8 · EL CULTO COMUNITARIO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comunidad que adora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culto es compañerismo y participación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Aunque adoramos también en privado, reunirnos como iglesia es vital para el cuerpo de Cristo (Col. 3:16). Una atmósfera fría aparta a las personas, por eso conviene elegir recepcionistas con el don de la hospitalidad.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culto es participación: cantar, orar, ofrendar, leer y testificar dan a cada miembro un lugar en la familia de la iglesia.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8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120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8 · ORDEN DEL CULTO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Planificar el culto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culto no puede simplemente suceder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ser significativo, el culto requiere coordinar talentos y actividades. Una comisión de culto trabaja con el pastor, y el boletín comunica el orden y las responsabilidades.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orden no es una colección de partes sueltas: avanza hacia un objetivo y culmina en un compromiso, ya sea en el formato largo o en el abreviado.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8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121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Guía del Ancianato (Capítulo 8)</dc:title>
  <dc:subject>PptxGenJS Presentation</dc:subject>
  <dc:creator>Asociación Ministerial DSA</dc:creator>
  <cp:lastModifiedBy>Asociación Ministerial DSA</cp:lastModifiedBy>
  <cp:revision>1</cp:revision>
  <dcterms:created xsi:type="dcterms:W3CDTF">2026-05-21T14:22:45Z</dcterms:created>
  <dcterms:modified xsi:type="dcterms:W3CDTF">2026-05-21T14:22:45Z</dcterms:modified>
</cp:coreProperties>
</file>