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MINISTERIO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73736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Guía del</a:t>
            </a:r>
            <a:endParaRPr lang="en-US" sz="5400" dirty="0"/>
          </a:p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Ancianato</a:t>
            </a:r>
            <a:endParaRPr lang="en-US" sz="5400" dirty="0"/>
          </a:p>
        </p:txBody>
      </p:sp>
      <p:sp>
        <p:nvSpPr>
          <p:cNvPr id="5" name="Shape 2"/>
          <p:cNvSpPr/>
          <p:nvPr/>
        </p:nvSpPr>
        <p:spPr>
          <a:xfrm>
            <a:off x="457200" y="3520440"/>
            <a:ext cx="640080" cy="54864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703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ancianato y la familia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ASOCIACIÓN MINISTERIAL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División Sudamericana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6.ª edición ·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 RELACIONES FAMILIARES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 hogar que predica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Devoción compartida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culto familiar y la oración en conjunto sostienen la vida del hogar.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Amor expresado</a:t>
            </a:r>
            <a:endParaRPr lang="en-US" sz="18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Ternura y cortesía entre los cónyuges, los padres y los hijos.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Ejemplo coherente</a:t>
            </a:r>
            <a:endParaRPr lang="en-US" sz="18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 que el líder vive en casa pesa más que cualquier sermón.</a:t>
            </a:r>
            <a:endParaRPr lang="en-US" sz="11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7 · LA FAMILIA COMO PRIORIDAD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familia como prioridad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primer rebaño del anciano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ancianato dinámico hace crecer a la iglesia, pero el anciano debe equilibrar su servicio con el cuidado de su familia: gobernar bien su casa es cuidar de ella (1 Tim. 3:4).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 hijos son las ovejas de su pequeño rebaño. Su primer deber es para con ellos: el bien hecho a otros no cancela esa responsabilidad.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7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116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"El bienestar espiritual de su familia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está ante todo."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ELENA DE WHITE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hogar cristiano, p. 307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Gracias</a:t>
            </a:r>
            <a:endParaRPr lang="en-US" sz="50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EN LA MISIÓN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ministerio centrado en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ASOCIACIÓN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División Sudamericana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ESTA PRESENTACIÓN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Capítulo 7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hogar como base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sacerdocio y el liderazgo espiritual en casa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 relaciones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918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vida con el cónyuge y con los hijos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350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60350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familia primero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350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primer rebaño que el anciano pastorea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hogar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como base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liderazgo espiritual del anciano comienza dentro de su propia casa.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7 · EL ANCIANATO Y LA FAMILIA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liderazgo empieza en casa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familia, factor del liderazgo espiritual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Cuando Pablo describió las cualificaciones del líder, incluyó a la familia: «el que no sabe gobernar su propia casa, ¿cómo cuidará la iglesia de Dios?» (1 Tim. 3:5).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ministerio del ancianato es de cuidado pastoral: primero sobre la propia familia y luego sobre las familias de la iglesia, que necesitan paciencia, sabiduría y tacto.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7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113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7 · SACERDOCIO DEL HOGAR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sacerdocio del hogar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Levantar un altar dondequiera que se esté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los tiempos patriarcales, el padre era el sacerdote del hogar. De Abraham, Dios dijo que instruiría a los suyos a guardar el camino del Señor (Gén. 18:19).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Abraham, que levantaba un altar junto a su tienda y llamaba a los suyos al sacrificio matutino y vespertino, el hogar del anciano se sostiene en una vida de culto y oración.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7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114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"La clase de hombre que sea tendrá mayor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influencia que lo que diga."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ELENA DE WHITE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hogar cristiano, p. 110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Las relaciones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familiares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vida conyugal y la crianza de los hijos como escuela diaria de amor.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7 · RELACIÓN CON EL CÓNYUGE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Relación con el cónyuge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 personas, una sola carne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base bíblica del matrimonio es la unidad: «serán una sola carne» (Gén. 2:24). Aparecen conflictos, pero el propósito divino es vivir como una unidad.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vida devocional en conjunto, los seminarios para parejas y la buena lectura dan al anciano la base para aconsejar a los matrimonios de su iglesia.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7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115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7 · RELACIÓN CON LOS HIJOS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Relación con los hijos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vía de dos manos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hijos deben obedecer a sus padres (Efe. 6:1-3), pero también deben ser amados (Efe. 6:4). Muchas veces, por descuido, falta expresar ese afecto.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mejor forma de enseñar a los hijos a respetar a sus padres es verlos rendirse atenciones bondadosas el uno al otro.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7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116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Guía del Ancianato (Capítulo 7)</dc:title>
  <dc:subject>PptxGenJS Presentation</dc:subject>
  <dc:creator>Asociación Ministerial DSA</dc:creator>
  <cp:lastModifiedBy>Asociación Ministerial DSA</cp:lastModifiedBy>
  <cp:revision>1</cp:revision>
  <dcterms:created xsi:type="dcterms:W3CDTF">2026-05-21T14:15:14Z</dcterms:created>
  <dcterms:modified xsi:type="dcterms:W3CDTF">2026-05-21T14:15:14Z</dcterms:modified>
</cp:coreProperties>
</file>