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el crecimiento de la iglesia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PAPEL DEL ANCIANO EN LA MISIÓN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ciclo del evangelismo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Reavivar y preparar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Renovar la fe con retiros y oración, y equipar a los miembros para servir.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Sembrar y cosechar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Conocer al interesado, servir a la comunidad y llamar a una decisión pública.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Conservar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Integrar y discipular al nuevo creyente, siguiendo el modelo de Hechos 2.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EL PAPEL DEL ANCIANO EN LA MISIÓN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cosecha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Invitar a las personas a reconciliarse con Dios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cosecha se da en cultos especiales, Semanas de cosecha y conferencias. Los mensajes deben ser temáticos, evangelísticos y cristocéntricos, con cada doctrina centrada en Jesús.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decisión recorre cuatro pasos (información, convicción, deseo y acción) y la visitación es imprescindible. El bautismo es la ceremonia más importante de la serie.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"Cada verdadero discípulo nace en el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reino de Dios como misionero."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 cristiano, p. 14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planificación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misionera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Nuevos planes y métodos, sumergidos en oración, para alcanzar al mundo.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PLANIFICACIÓN MISIONERA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Planificar la misión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planificación es un imperativo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tiempos de cambios rápidos, se necesitan líderes que, en oración, pongan nueva vida en los métodos e inventen nuevos planes para alcanzar a las personas.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punto de partida es establecer una comisión de Ministerio Personal y definir metas claras para el año.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PLANIFICACIÓN MISIONERA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metas para el año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Parejas misioneras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pareja une a un creyente con experiencia y a un nuevo converso.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estudiando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objetivo de alumnos recibiendo estudios bíblicos, cuatro por cada bautismo.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Bautismos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meta concreta de discípulos bautizados a lo largo del año.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PLANIFICACIÓN MISIONERA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Evangelismo integrado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departamento, una parte de la misión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coordinador de interesados acompaña a cada amigo de la iglesia desde su llegada hasta el bautismo, e informa en cada junta directiva.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parejas misioneras, la Escuela Misionera y la «placa misionera» de quienes dan y reciben estudios bíblicos mantienen la misión visible y medible para toda la iglesia.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111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PLANIFICACIÓN MISIONERA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calendario que cosecha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Siembra, cultivo y cosecha durante el año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planificación evangelística contempla la siembra, el cultivo y la cosecha. La Semana Santa y el bautismo de primavera, en septiembre, son dos momentos especialmente propicios.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Conviene programar caravanas de cosecha con ceremonias bautismales significativas, apoyadas en las unidades de acción y los grupos pequeños.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112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"Nosotros sembramos y regamos,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pero Dios da el crecimiento."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CORINTIOS 3:7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obra es nuestra; el fruto, de Dios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6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Discipulado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Hacer, fortalecer y cuidar a los discípulos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misión evangelizadora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como agente de misión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planificación misionera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Metas, siembra, cultivo y cosecha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discipulado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que sermonear: nutrir, formar y acompañar a cada miembro.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DISCIPULADO EN LA IGLESIA LOCAL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trabajo del ancianato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Enseñanza y administración del rebaño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Moisés con los setenta, Dios forma líderes para llevar la carga del pueblo. El ancianato pastorea e instruye en la sana doctrina (Hech. 20:28).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esencia, su trabajo es fortalecer espiritualmente a la iglesia, pastorear, discipular a las nuevas generaciones, formar líderes y acompañar a los nuevos en la fe.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DISCIPULADO EN LA IGLESIA LOCAL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Fortalecer a los nuevos creyentes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Vida devocional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rutina de meditación, oración y estudio que sostiene la nueva fe.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 al hogar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Integrarlos socialmente: cuantos más amigos en la iglesia, menos riesgo de apartarse.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 activo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Involucrarlos pronto en el ministerio: la fe crece al compartirla.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ATENCIÓN Y CUIDADO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Atención y cuidado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cuidado nace de la comunión con Dios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Pablo aconsejó a Timoteo: «ten cuidado de tu conducta y de tu enseñanza» (1 Tim. 4:16). El cuidado que el anciano ofrece nace de su propia comunión diaria con Dios, según el modelo de Jesús (Mar. 1:35).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tarea es animar a cada miembro a una relación personal con Jesús, fortaleciendo sus hábitos de estudio bíblico y oración.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"Solo el método de Cristo dará éxito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llegar a la gente."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ministerio de la bondad, p. 64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misión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evangelizadora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evangelismo no es un evento, sino un proceso conducido por el anciano.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ANCIANATO, AGENTE DE MISIÓN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anciano, agente de misión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movilizador a promotor de la misión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fue organizada para servir y anunciar el evangelio al mundo. Elegido por la iglesia, el anciano se vuelve un líder movilizador de la evangelización de su área.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rol crece de movilizador a promotor ejecutivo de la misión: entrena, capacita, planifica, visita, evangeliza y discipula, dando a cada miembro una parte en la obra.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6)</dc:title>
  <dc:subject>PptxGenJS Presentation</dc:subject>
  <dc:creator>Asociación Ministerial DSA</dc:creator>
  <cp:lastModifiedBy>Asociación Ministerial DSA</cp:lastModifiedBy>
  <cp:revision>1</cp:revision>
  <dcterms:created xsi:type="dcterms:W3CDTF">2026-05-21T13:53:15Z</dcterms:created>
  <dcterms:modified xsi:type="dcterms:W3CDTF">2026-05-21T13:53:15Z</dcterms:modified>
</cp:coreProperties>
</file>