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Guía del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Ancianato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ancianato y la administración eclesiástica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6.ª edición ·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MINISTERIOS DE LA IGLESIA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ministerios de la iglesia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Departamentos al servicio de los miembros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funciones de la iglesia se organizan en departamentos que capacitan a los miembros para servir, aportando personal, materiales e ideas. No mandan sobre la iglesia local: la ayudan.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ancianos promueven todos los ministerios y, en las iglesias grandes, se reparten las áreas según su experiencia, actuando como consejeros y mentores.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MINISTERIOS DE LA IGLESIA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Tres frentes de servicio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Discipulado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Escuela Sabática y Mayordomía: el corazón del crecimiento espiritual.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Misión y servicio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Personal, Acción Solidaria, Publicaciones, Salud y Comunicación.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 y generaciones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Niños, jóvenes, Conquistadores, Familia y Ministerio de la Mujer.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PLANIFICACIÓN DE LA IGLESIA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Planificar con propósito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 cada miembro tenga una parte en la obra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plan bíblico es que cada miembro sirva: la función del pastor y los ancianos es ayudar a las personas a realizar su obra, no al revés.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planificación anual evalúa lo hecho y define objetivos de oración, evangelismo, discipulado, generaciones y finanzas, siempre sumergida en oración (1 Sam. 23; Hech. 13:1-3).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"La prueba del evangelismo no es cuántos llegan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adorar, sino cuántos salen para servir."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propósito de la planificación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Comisiones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disciplina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Decidir juntos con sabiduría y restaurar al que cae con amor.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COMISIONES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Decidir juntos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 la iglesia unida es más sabia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comisiones expresan una convicción teológica: «en la multitud de consejeros hay seguridad» (Prov. 11:14). Ningún individuo debe tener una voz dominante sobre el conjunto.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ser eficientes, las decisiones se toman en el nivel más bajo posible, y cada propuesta se aprueba por voto en un gobierno representativo: proponer, apoyar, observar y votar.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86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COMISIONES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Tres instancias de decisión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Reunión administrativa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congreso de la iglesia local, donde participan todos los miembros.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Junta directiva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principal comisión: su prioridad es el plan de discipulado.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Otras comisiones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Grupos de trabajo que apoyan tareas y programas específicos.</a:t>
            </a:r>
            <a:endParaRPr lang="en-US" sz="11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"En la multitud de consejeros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hay seguridad."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PROVERBIOS 11:14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fundamento del trabajo en comisión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PRINCIPIOS Y DISCIPLINA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Principios y disciplina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objetivo es restaurar, no condenar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iglesia sostiene estándares de conducta que reflejan el carácter de Dios. Cuando un miembro cae en grave pecado, la iglesia tiene la responsabilidad de actuar.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fin de la disciplina es siempre la salvación y la restauración. Aun bajo censura, el miembro nunca queda excluido del amor, las oraciones y el cuidado de la congregación.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91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PRINCIPIOS Y DISCIPLINA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método de Cristo (Mateo 18)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solas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Acercarse en privado, con amor, para mostrar la falta y ganar al hermano (v. 15).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testigos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no escucha, llevar a uno o dos más, para que conste toda palabra (v. 16).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 la iglesia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como último paso, el caso se presenta a la iglesia reunida (v. 17).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ESTA PRESENTACIÓN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5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Liderazgo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Formar y ejercer el liderazgo espiritual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Nombramientos, ministerios y planificación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Comisiones y disciplina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Decidir juntos y restaurar con amor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Gracias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EN LA MISIÓN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centrado en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formación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 líder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liderazgo cristiano es un don del Espíritu que se cultiva toda la vida.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LA FORMACIÓN DEL LÍDER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liderazgo es un don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Recibido del Espíritu, cultivado con dedicación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liderazgo cristiano es un don espiritual (Rom. 12:8). Recibirlo o ser elegido no convierte por sí mismo en un líder eficaz: Pablo recordó a Timoteo que debía cultivar el don recibido (1 Tim. 4:14).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formación empieza en la conversión y avanza con la madurez. El buen líder nunca presume saberlo todo: comparte su liderazgo y prepara a quienes lo superarán.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FORMACIÓN DEL LÍDER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Cómo forma Dios a sus líderes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la adversidad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José, Moisés, David y Daniel: el carácter se templa en la prueba.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el discipulado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Josué, Eliseo y Timoteo, formados por líderes más experimentados.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el estudio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Investigando la Biblia y la doctrina cada día, con búsqueda de santidad.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ESTILOS DE LIDERAZGO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líder como siervo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liderazgo centrado en el amor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liderazgo cristiano es el del siervo: «a todos me hice todo, para salvar a algunos» (1 Cor. 9:22). Es también compartido, pues distribuye funciones según los dones de cada uno.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estilos autoritarios, basados en el temor, la presión o la ira, son inadecuados en la iglesia: producen resentimiento y frutos poco duraderos. La actitud pesa más que la técnica.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"El que quiera ser grande entre ustedes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sea su servidor."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MARCOS 10:43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modelo del liderazgo de servicio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organización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la iglesia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Nombrar con sabiduría, organizar los ministerios y planificar con oración.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NOMBRAMIENTOS EN LA IGLESIA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nombramientos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Combinar los dones con las necesidades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Comisión de Nombramientos selecciona a los líderes, que la iglesia elige por uno o dos años. Su tarea es unir los dones de cada persona con las necesidades de cada función, sin reelegir de forma automática.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ejerce especial cuidado al elegir a quienes trabajan con niños, cumpliendo los requisitos legales y eclesiásticos de verificación.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del Ancianato (Capítulo 5)</dc:title>
  <dc:subject>PptxGenJS Presentation</dc:subject>
  <dc:creator>Asociación Ministerial DSA</dc:creator>
  <cp:lastModifiedBy>Asociación Ministerial DSA</cp:lastModifiedBy>
  <cp:revision>1</cp:revision>
  <dcterms:created xsi:type="dcterms:W3CDTF">2026-05-21T13:48:28Z</dcterms:created>
  <dcterms:modified xsi:type="dcterms:W3CDTF">2026-05-21T13:48:28Z</dcterms:modified>
</cp:coreProperties>
</file>