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el liderazgo local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RELACIÓN ECLESIÁSTICA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Parte de una hermandad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privilegio que incluye responsabilidades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no tiene autoridad oficial fuera de su congregación, salvo como delegado a las asambleas. La iglesia local existe por el voto de la hermandad de iglesias de la asociación o misión.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el crecimiento y las finanzas nacen en lo local, el anciano confía en sus líderes, busca su consejo y apoya los planes de la asociación, la unión, la división y la Asociación General.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RELACIÓN ECLESIÁSTICA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Manual de la iglesia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libro de reglamentos de la iglesia mundial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Manual de la iglesia es el documento de reglamentos más importante de la Iglesia Adventista. Es aprobado por la asamblea de la Asociación General y solo puede actualizarse en asambleas posteriores, por lo que lleva toda la autoridad de la iglesia.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prerrogativa del anciano acatarlo y defenderlo frente a presiones por cambios inaceptables, para mantener la unidad de la iglesia en todo el mundo.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RELACIÓN ECLESIÁSTICA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capacitación del anciano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pastor tiene la principal responsabilidad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capacitación no sigue un currículo único: a partir de la Biblia, el Espíritu de Profecía y el Manual, el pastor la organiza según las necesidades locales, con un enfoque de discipulado.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Asociación Ministerial apoya con esta Guía, la Revista del Ancianato trimestral y capacitaciones teológicas junto con el Seminario Adventista Latinoamericano de Teología.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independencia y el juicio particulares no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deben sostenerse con terquedad, sino entregarse."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Testimonios para la iglesia, t. 9, p. 208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4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equipo pastor-anciano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Socios en el ministerio de la iglesia local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Ministrar al pastor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Apoyar y cuidar a quien lidera el equipo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Relación eclesiástica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local dentro de la organización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equipo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pastor-anciano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Socios en el ministerio: dones que se fortalecen y debilidades que se compensan.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EL EQUIPO PASTOR-ANCIANO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Socios en el ministerio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pastor lidera, el anciano asiste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pastor es el líder del equipo, nombrado por la asociación; el anciano es su asistente, nombrado por la congregación. Ambos coordinan la obra en armonía, lealtad mutua y un mismo propósito.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gran ventaja del equipo es que fortalecen sus dones mutuos y compensan sus debilidades, porque el mismo Espíritu reparte a cada uno como él quiere (1 Cor. 12:11).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EQUIPO PASTOR-ANCIANO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aporte del anciano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 tiempo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liderazgo espiritual va más allá del sábado: exige dedicación real.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Complementar al pastor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Aprovechar sus puntos fuertes y servir donde él necesita ayuda.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Fortalecer su familia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Apoyar a la familia pastoral: una tarea exclusiva de los ancianos.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EL EQUIPO PASTOR-ANCIANO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Integrar a la familia pastoral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pastor llega como un extraño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pastor y su familia suelen llegar como extraños a la comunidad y enfrentan el estrés de integrarse a un nuevo entorno.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ancianos crean oportunidades para incluirlos en la familia de la iglesia. El apoyo principal del pastor no viene de afuera: nace de la iglesia local y lo conducen sus ancianos.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4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MINISTRAR AL PASTOR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maneras de cuidarlo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Aceptar su humanidad, escuchar con empatía y expresar aprecio sincero y concreto.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Proteger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Resolver las diferencias en privado, no tolerar críticas y promover la unidad.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su descanso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Incentivar su devoción personal, su familia y un tiempo adecuado de recreación.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"Sobrelleven los unos las cargas de los otros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cumplan así la ley de Cristo."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GÁLATAS 6:2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cuidado mutuo en el ministerio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Relación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eclesiástica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local vive y crece dentro de la hermandad de la organización mundial.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4)</dc:title>
  <dc:subject>PptxGenJS Presentation</dc:subject>
  <dc:creator>Asociación Ministerial DSA</dc:creator>
  <cp:lastModifiedBy>Asociación Ministerial DSA</cp:lastModifiedBy>
  <cp:revision>1</cp:revision>
  <dcterms:created xsi:type="dcterms:W3CDTF">2026-05-21T13:43:55Z</dcterms:created>
  <dcterms:modified xsi:type="dcterms:W3CDTF">2026-05-21T13:43:55Z</dcterms:modified>
</cp:coreProperties>
</file>