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del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Ancianato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ancianato: llamado, trabajo y cualificaciones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CUALIFICACIONES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líder que ama y capacita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Liderar sirviendo, no dominando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Amar a los miembros es la tarea más difícil y más necesaria del liderazgo: ver a las personas como son, sin perder de vista lo que pueden llegar a ser por la gracia de Dios (Mat. 9:36).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buen anciano consulta antes de imponer, trabaja en unidad y capacita a otros, ayudándolos a descubrir y a usar sus dones espirituales.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"Nada debe hacerse por compulsión. La verdad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 de ser el poder que prevalezca."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Principios para líderes cristianos, p. 83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Ordenación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autoridad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reconocimiento público del llamado de Dios, no un poder transferido al individuo.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ORDENACIÓN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sentido de la ordenación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Reconocer, no conferir poderes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ordenación reconoce públicamente tres realidades: el llamado de Dios al individuo, la capacitación que él provee mediante los dones, y la disposición de la congregación a seguir ese liderazgo.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transmite poderes especiales, pero impone responsabilidades solemnes. Por eso no debe concederse de forma apresurada.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ORDENACIÓN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cargos, un mismo Señor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Pastores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Llamados a predicar, enseñar, equipar y ministrar las ordenanzas (2 Tim. 4:1-5).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Ancianos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Llamados a liderar y a ministrar la congregación local (Hech. 20:17, 28).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y diaconisas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Llamados a cuidar las necesidades físicas y la obra de beneficencia (Hech. 6:1-6).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ORDENACIÓN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Autoridad concedida y limitada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Líderes que sirven bajo el pastor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anciano está autorizado a oficiar los cultos, la Santa Cena, la dedicación de niños y las ceremonias fúnebres. No realiza casamientos ni bautismos, salvo una autorización excepcional para un bautismo.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autoridad es limitada: vale mientras la iglesia lo elige, se ciñe a su congregación y está subordinada al pastor y a la junta directiva.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MUJERES EN EL ANCIANATO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Mujeres en el ancianato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Reconocer y fortalecer su ministerio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mujeres tuvieron un papel destacado en la iglesia apostólica, reconocimiento que más tarde se perdió por razones culturales sin base bíblica.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 años de estudio, la junta directiva de la División Sudamericana votó autorizar la nominación y la ordenación de mujeres al ancianato, conforme al Manual de la iglesia y a las necesidades locales.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"Todos ustedes son uno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Cristo Jesús."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GÁLATAS 3:28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Igualdad y unidad en el cuerpo de Cristo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ESTA PRESENTACIÓN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2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Llamado y trabajo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fuentes del llamado y la descripción del oficio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Cualificaciones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carácter y los hábitos del anciano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Ordenación y mujeres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Reconocimiento público y participación en el ministerio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Llamado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trabajo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Llamados por Dios y elegidos por la iglesia para servir al rebaño.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LLAMADO Y TRABAJO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Llamados a servir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fuentes del nombramiento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llamado del evangelio es un llamado a servir en la iglesia. El nombramiento del anciano tiene dos fuentes: el llamado de Dios y la elección de la congregación, seguida de la ordenación.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existe una descripción única del oficio: el tamaño de la iglesia, la disponibilidad del pastor y los dones del propio anciano moldean su trabajo.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TRABAJO DEL ANCIANO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responsabilidades centrales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Liderazgo espiritual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vida consagrada y el don de liderar pesan más que la oratoria (1 Tim. 3:2-3).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Supervisión general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Velar por los miembros y las actividades, sumando a otros en las decisiones (Hech. 20:28).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Pastoreo y cuidado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Copastores que aconsejan, animan y oran por el rebaño (1 Ped. 5:1-2).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EL TRABAJO DEL ANCIANO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Iglesias pequeñas y grandes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equipo y el primer anciano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las iglesias pequeñas, los ancianos asumen casi toda la administración: predican, lideran los cultos y la Santa Cena, visitan y supervisan las finanzas.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las iglesias grandes, varios ancianos forman un equipo, a veces un Consejo de Ancianos. El «primer anciano» es el asistente más cercano al pastor y organiza al equipo.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Cualificaciones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carácter, antes que las habilidades. Lo que el anciano es importa más que lo que sabe hacer.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CUALIFICACIONES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Comprometido con Cristo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influencia nace del encuentro con Jesús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ejercer influencia pública, el anciano necesita consagración. El liderazgo que transforma nace de la relación personal con el Salvador.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Esa profundidad no surge por casualidad: es fruto de hábitos devocionales diarios, estudio de la Biblia, meditación y oración, siguiendo el modelo de Jesús (Mar. 1:35).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CUALIFICACIONES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carácter irreprensible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 de Cristo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 lo que se pide a los demás: «sean imitadores de mí, como yo de Cristo» (1 Cor. 11:1).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Hogar ordenado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Gobernar bien la propia casa, con respeto y testimonio vivo (1 Tim. 3:4).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Mayordomía fiel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Fidelidad en diezmos y ofrendas: el anciano cumple lo que predica.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(Capítulo 2)</dc:title>
  <dc:subject>PptxGenJS Presentation</dc:subject>
  <dc:creator>Asociación Ministerial DSA</dc:creator>
  <cp:lastModifiedBy>Asociación Ministerial DSA</cp:lastModifiedBy>
  <cp:revision>1</cp:revision>
  <dcterms:created xsi:type="dcterms:W3CDTF">2026-05-21T13:29:10Z</dcterms:created>
  <dcterms:modified xsi:type="dcterms:W3CDTF">2026-05-21T13:29:10Z</dcterms:modified>
</cp:coreProperties>
</file>