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MINISTERIO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Guía del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Ancianato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ancianato, la iglesia y su organización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6.ª edición ·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importancia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 ancianato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Desde el Nuevo Testamento, el liderazgo fue concedido a los apóstoles y a los ancianos.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 · LA IMPORTANCIA DEL ANCIANATO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¿Qué es un anciano?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 que edad: liderazgo y supervisión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Aunque la palabra remite a la edad, en la Biblia «anciano» significa líder o supervisor. El término aparece 194 veces, casi siempre referido a una posición de liderazgo.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Incluso siendo joven, Timoteo fue reconocido como líder: «que nadie menosprecie tu juventud, sino sé ejemplo de los fieles» (1 Tim. 4:12).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1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RAÍCES DEL ANCIANATO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oficio de toda la Escritura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Antiguo Testamento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Jefes de familia y tribu. Moisés escoge a los setenta para compartir la carga (Núm. 11:16-17).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Nuevo Testamento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Anciano, obispo y presbítero: el guardián espiritual de la congregación (1 Ped. 5:1-3).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Adventismo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Desarrollado desde 1854, hoy es el líder espiritual reconocido de la iglesia local.</a:t>
            </a:r>
            <a:endParaRPr lang="en-US" sz="11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 · LA IMPORTANCIA DEL ANCIANATO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iglesia depende de sus ancianos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Líderes que sostienen la obra local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sábado se predican más sermones y se lideran más cultos por ancianos locales que por pastores. En los distritos amplios, el pastor visita cada iglesia solo cada dos o tres meses.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el servicio fiel de los ancianos lo que mantiene a las iglesias fuertes y en crecimiento, con el apoyo y la capacitación de la Asociación Ministerial.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1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 · LA IMPORTANCIA DEL ANCIANATO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liderazgo espiritual de las mujeres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Llamadas y dotadas para servir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llamado a los cargos de liderazgo no es solo para los hombres. En el judaísmo y en la iglesia primitiva, mujeres como Febe, Lidia y Ninfa ejercieron liderazgo y hospitalidad en las casas donde se reunía la iglesia.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el adventismo, Elena de White ejerció su ministerio profético por siete décadas, transmitiendo mensajes de Dios para la iglesia.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1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"El Señor tiene una obra tanto para las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mujeres como para los hombres."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ELENA DE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ministerio de la bondad, p. 151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Gracias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EN LA MISIÓN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ministerio centrado en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ESTA PRESENTACIÓN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1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ministerio pastoral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Naturaleza y propósito del ancianato en la iglesia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necesidad de estructura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organización bíblica del pueblo de Dios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importancia del ancianato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 papel insustituible en la iglesia local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INTRODUCCIÓN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ministerio pastoral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Hombres y mujeres consagrados a Dios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ancianato tiene una naturaleza pastoral, enfocado en el fortalecimiento y el crecimiento espiritual y misionero de la iglesia.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un instrumento en las manos de Dios para conducir a la iglesia local en el cumplimiento de su misión. Quienes lo ejercen dedican su tiempo, sus talentos y sus tesoros para que la iglesia sea una bendición en su comunidad.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Introducción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"Apacienten la grey de Dios que está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entre ustedes, siendo ejemplos del rebaño."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PEDRO 5:2-3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Texto base de la Guía del Ancianato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necesidad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estructura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Donde Dios actúa, hay organización. La iglesia no es la excepción.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 · LA NECESIDAD DE ESTRUCTURA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llamado personal y comunitario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Coobreros en el Reino de Dios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llamado del evangelio es intensamente personal, pero requiere responsabilidad comunitaria: encontramos fuerza en el compañerismo de la iglesia (Heb. 10:24-25).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relación entre líderes y liderados no es de señor y siervo, sino de coobreros (Mat. 23:8-11). El Espíritu reparte dones por medio de cada miembro para el bien común (1 Cor. 12:5-7).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1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MODELOS BÍBLICOS DE ORGANIZACIÓN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orden que viene de Dios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Israel ordenado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Tribus y líderes de mil, cien, cincuenta y diez. Cada uno con su posición (Éxo. 18:21-22).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cuerpo de Cristo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Muchos miembros, una sola misión. Cristo es la cabeza que dirige (1 Cor. 12; Col. 1:18).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iglesia primitiva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organización que creció a medida que surgían las necesidades (Hech. 6:2).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 · LA NECESIDAD DE ESTRUCTURA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Cuatro formas de gobierno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modelo representativo adventista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iglesias suelen adoptar uno de cuatro modelos de gobierno: papal, episcopal, congregacional y representativo.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Iglesia Adventista del Séptimo Día sigue el modelo representativo: la autoridad reside en los miembros, y la responsabilidad de coordinar la obra mundial se delega a grupos que los representan.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1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 · LA NECESIDAD DE ESTRUCTURA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Una sola obra, cinco niveles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Estructura y sostén de la misión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estructura denominacional avanza en cinco niveles: la iglesia local, la asociación o misión, la unión, la unión-asociación o misión, y la Asociación General, que establece las divisiones.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finanzas se sostienen con los diezmos (Mal. 3:10) y las ofrendas, compartidos entre los niveles para servir a la misión mundial.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1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del Ancianato (Capítulo 1)</dc:title>
  <dc:subject>PptxGenJS Presentation</dc:subject>
  <dc:creator>Asociación Ministerial DSA</dc:creator>
  <cp:lastModifiedBy>Asociación Ministerial DSA</cp:lastModifiedBy>
  <cp:revision>1</cp:revision>
  <dcterms:created xsi:type="dcterms:W3CDTF">2026-05-21T12:54:48Z</dcterms:created>
  <dcterms:modified xsi:type="dcterms:W3CDTF">2026-05-21T12:54:48Z</dcterms:modified>
</cp:coreProperties>
</file>