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6"/>
  </p:notesMasterIdLst>
  <p:sldIdLst>
    <p:sldId id="277" r:id="rId5"/>
    <p:sldId id="262" r:id="rId6"/>
    <p:sldId id="267" r:id="rId7"/>
    <p:sldId id="265" r:id="rId8"/>
    <p:sldId id="257" r:id="rId9"/>
    <p:sldId id="269" r:id="rId10"/>
    <p:sldId id="270" r:id="rId11"/>
    <p:sldId id="259" r:id="rId12"/>
    <p:sldId id="271" r:id="rId13"/>
    <p:sldId id="263" r:id="rId14"/>
    <p:sldId id="278" r:id="rId15"/>
  </p:sldIdLst>
  <p:sldSz cx="12192000" cy="6858000"/>
  <p:notesSz cx="6858000" cy="9144000"/>
  <p:embeddedFontLst>
    <p:embeddedFont>
      <p:font typeface="Play" panose="020B0604020202020204" charset="0"/>
      <p:regular r:id="rId17"/>
      <p:bold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Black" panose="02000000000000000000" pitchFamily="2" charset="0"/>
      <p:bold r:id="rId23"/>
      <p:boldItalic r:id="rId24"/>
    </p:embeddedFont>
    <p:embeddedFont>
      <p:font typeface="Roboto Light" panose="02000000000000000000" pitchFamily="2" charset="0"/>
      <p:regular r:id="rId25"/>
      <p:bold r:id="rId26"/>
      <p:italic r:id="rId27"/>
      <p:boldItalic r:id="rId28"/>
    </p:embeddedFont>
    <p:embeddedFont>
      <p:font typeface="Roboto Medium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144BDB-7FEC-4E15-9DA3-84D3015046BB}" v="33" dt="2026-01-12T12:22:28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5/10/relationships/revisionInfo" Target="revisionInfo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12T12:24:00.385" v="482" actId="1076"/>
      <pc:docMkLst>
        <pc:docMk/>
      </pc:docMkLst>
      <pc:sldChg chg="del">
        <pc:chgData name="DSA - Daiana Belén Escobar" userId="a985d929-ec43-4a68-b2d7-ba722c0a7c2e" providerId="ADAL" clId="{1D57699E-D4E9-4FE7-A335-70708C23E814}" dt="2026-01-12T11:14:13.016" v="371" actId="47"/>
        <pc:sldMkLst>
          <pc:docMk/>
          <pc:sldMk cId="0" sldId="256"/>
        </pc:sldMkLst>
      </pc:sldChg>
      <pc:sldChg chg="modSp mod modTransition modNotes">
        <pc:chgData name="DSA - Daiana Belén Escobar" userId="a985d929-ec43-4a68-b2d7-ba722c0a7c2e" providerId="ADAL" clId="{1D57699E-D4E9-4FE7-A335-70708C23E814}" dt="2026-01-12T12:16:08.471" v="413" actId="790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57"/>
            <ac:spMk id="9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57"/>
            <ac:spMk id="97" creationId="{00000000-0000-0000-0000-000000000000}"/>
          </ac:spMkLst>
        </pc:spChg>
      </pc:sldChg>
      <pc:sldChg chg="delSp modSp mod ord modTransition modNotes">
        <pc:chgData name="DSA - Daiana Belén Escobar" userId="a985d929-ec43-4a68-b2d7-ba722c0a7c2e" providerId="ADAL" clId="{1D57699E-D4E9-4FE7-A335-70708C23E814}" dt="2026-01-12T12:16:37.296" v="418" actId="14100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12T12:16:37.296" v="418" actId="14100"/>
          <ac:spMkLst>
            <pc:docMk/>
            <pc:sldMk cId="0" sldId="259"/>
            <ac:spMk id="113" creationId="{00000000-0000-0000-0000-000000000000}"/>
          </ac:spMkLst>
        </pc:spChg>
      </pc:sldChg>
      <pc:sldChg chg="modSp mod ord modTransition modNotes">
        <pc:chgData name="DSA - Daiana Belén Escobar" userId="a985d929-ec43-4a68-b2d7-ba722c0a7c2e" providerId="ADAL" clId="{1D57699E-D4E9-4FE7-A335-70708C23E814}" dt="2026-01-12T12:22:28.444" v="481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2T12:22:28.444" v="481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12T12:21:35.627" v="480"/>
        <pc:sldMkLst>
          <pc:docMk/>
          <pc:sldMk cId="0" sldId="263"/>
        </pc:sldMkLst>
        <pc:spChg chg="add mod">
          <ac:chgData name="DSA - Daiana Belén Escobar" userId="a985d929-ec43-4a68-b2d7-ba722c0a7c2e" providerId="ADAL" clId="{1D57699E-D4E9-4FE7-A335-70708C23E814}" dt="2026-01-12T12:21:24.576" v="478" actId="20577"/>
          <ac:spMkLst>
            <pc:docMk/>
            <pc:sldMk cId="0" sldId="263"/>
            <ac:spMk id="2" creationId="{F1717334-CEEB-FCA1-17DF-CFA0DC87F278}"/>
          </ac:spMkLst>
        </pc:spChg>
        <pc:spChg chg="mod">
          <ac:chgData name="DSA - Daiana Belén Escobar" userId="a985d929-ec43-4a68-b2d7-ba722c0a7c2e" providerId="ADAL" clId="{1D57699E-D4E9-4FE7-A335-70708C23E814}" dt="2026-01-12T12:21:35.627" v="480"/>
          <ac:spMkLst>
            <pc:docMk/>
            <pc:sldMk cId="0" sldId="263"/>
            <ac:spMk id="143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7T18:19:53.836" v="209" actId="1076"/>
          <ac:picMkLst>
            <pc:docMk/>
            <pc:sldMk cId="0" sldId="263"/>
            <ac:picMk id="142" creationId="{00000000-0000-0000-0000-000000000000}"/>
          </ac:picMkLst>
        </pc:picChg>
      </pc:sldChg>
      <pc:sldChg chg="addSp delSp modSp mod ord modTransition modNotes">
        <pc:chgData name="DSA - Daiana Belén Escobar" userId="a985d929-ec43-4a68-b2d7-ba722c0a7c2e" providerId="ADAL" clId="{1D57699E-D4E9-4FE7-A335-70708C23E814}" dt="2026-01-12T12:16:08.471" v="413" actId="790"/>
        <pc:sldMkLst>
          <pc:docMk/>
          <pc:sldMk cId="0" sldId="265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0" sldId="265"/>
            <ac:spMk id="159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7T19:21:07.922" v="369" actId="1037"/>
          <ac:picMkLst>
            <pc:docMk/>
            <pc:sldMk cId="0" sldId="265"/>
            <ac:picMk id="5" creationId="{85FA2FFC-CD48-9009-6935-877DCB5B71D6}"/>
          </ac:picMkLst>
        </pc:picChg>
      </pc:sldChg>
      <pc:sldChg chg="delSp modSp add mod ord">
        <pc:chgData name="DSA - Daiana Belén Escobar" userId="a985d929-ec43-4a68-b2d7-ba722c0a7c2e" providerId="ADAL" clId="{1D57699E-D4E9-4FE7-A335-70708C23E814}" dt="2026-01-12T12:16:08.471" v="413" actId="790"/>
        <pc:sldMkLst>
          <pc:docMk/>
          <pc:sldMk cId="3918049095" sldId="267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3918049095" sldId="267"/>
            <ac:spMk id="106" creationId="{7E81F46B-1824-2095-FAE3-94369EF2E8FC}"/>
          </ac:spMkLst>
        </pc:spChg>
      </pc:sldChg>
      <pc:sldChg chg="delSp modSp add mod ord">
        <pc:chgData name="DSA - Daiana Belén Escobar" userId="a985d929-ec43-4a68-b2d7-ba722c0a7c2e" providerId="ADAL" clId="{1D57699E-D4E9-4FE7-A335-70708C23E814}" dt="2026-01-12T12:16:08.471" v="413" actId="790"/>
        <pc:sldMkLst>
          <pc:docMk/>
          <pc:sldMk cId="983128167" sldId="269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983128167" sldId="269"/>
            <ac:spMk id="129" creationId="{3A8484C6-BFEF-5B8F-FBAC-6244DCC879DC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12T12:24:00.385" v="482" actId="1076"/>
        <pc:sldMkLst>
          <pc:docMk/>
          <pc:sldMk cId="4060701898" sldId="270"/>
        </pc:sldMkLst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4060701898" sldId="270"/>
            <ac:spMk id="94" creationId="{1B1A8E05-E1F4-6DBB-07D3-87DA45FED3F1}"/>
          </ac:spMkLst>
        </pc:spChg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4060701898" sldId="270"/>
            <ac:spMk id="95" creationId="{EB1D3AE1-8571-F9B7-A54B-20183D25A1F1}"/>
          </ac:spMkLst>
        </pc:spChg>
        <pc:spChg chg="mod">
          <ac:chgData name="DSA - Daiana Belén Escobar" userId="a985d929-ec43-4a68-b2d7-ba722c0a7c2e" providerId="ADAL" clId="{1D57699E-D4E9-4FE7-A335-70708C23E814}" dt="2026-01-12T12:16:08.471" v="413" actId="790"/>
          <ac:spMkLst>
            <pc:docMk/>
            <pc:sldMk cId="4060701898" sldId="270"/>
            <ac:spMk id="96" creationId="{DD04C25B-9D26-D699-9CB2-07C0429110B1}"/>
          </ac:spMkLst>
        </pc:spChg>
        <pc:spChg chg="mod">
          <ac:chgData name="DSA - Daiana Belén Escobar" userId="a985d929-ec43-4a68-b2d7-ba722c0a7c2e" providerId="ADAL" clId="{1D57699E-D4E9-4FE7-A335-70708C23E814}" dt="2026-01-12T12:24:00.385" v="482" actId="1076"/>
          <ac:spMkLst>
            <pc:docMk/>
            <pc:sldMk cId="4060701898" sldId="270"/>
            <ac:spMk id="97" creationId="{6983D720-0BAF-F7CB-8607-E238374C426A}"/>
          </ac:spMkLst>
        </pc:spChg>
      </pc:sldChg>
      <pc:sldChg chg="modSp add mod ord">
        <pc:chgData name="DSA - Daiana Belén Escobar" userId="a985d929-ec43-4a68-b2d7-ba722c0a7c2e" providerId="ADAL" clId="{1D57699E-D4E9-4FE7-A335-70708C23E814}" dt="2026-01-12T12:19:50.560" v="465" actId="1076"/>
        <pc:sldMkLst>
          <pc:docMk/>
          <pc:sldMk cId="1137438055" sldId="271"/>
        </pc:sldMkLst>
        <pc:spChg chg="mod">
          <ac:chgData name="DSA - Daiana Belén Escobar" userId="a985d929-ec43-4a68-b2d7-ba722c0a7c2e" providerId="ADAL" clId="{1D57699E-D4E9-4FE7-A335-70708C23E814}" dt="2026-01-12T12:19:19.650" v="460" actId="1076"/>
          <ac:spMkLst>
            <pc:docMk/>
            <pc:sldMk cId="1137438055" sldId="271"/>
            <ac:spMk id="94" creationId="{F7A900BA-C488-BFD1-E7BF-C450265CC615}"/>
          </ac:spMkLst>
        </pc:spChg>
        <pc:spChg chg="mod">
          <ac:chgData name="DSA - Daiana Belén Escobar" userId="a985d929-ec43-4a68-b2d7-ba722c0a7c2e" providerId="ADAL" clId="{1D57699E-D4E9-4FE7-A335-70708C23E814}" dt="2026-01-12T12:19:47.233" v="464" actId="1076"/>
          <ac:spMkLst>
            <pc:docMk/>
            <pc:sldMk cId="1137438055" sldId="271"/>
            <ac:spMk id="95" creationId="{D93A62FA-0328-B6CC-93AC-C765A136B30D}"/>
          </ac:spMkLst>
        </pc:spChg>
        <pc:spChg chg="mod">
          <ac:chgData name="DSA - Daiana Belén Escobar" userId="a985d929-ec43-4a68-b2d7-ba722c0a7c2e" providerId="ADAL" clId="{1D57699E-D4E9-4FE7-A335-70708C23E814}" dt="2026-01-12T12:19:50.560" v="465" actId="1076"/>
          <ac:spMkLst>
            <pc:docMk/>
            <pc:sldMk cId="1137438055" sldId="271"/>
            <ac:spMk id="96" creationId="{28214F92-CFA3-BD27-4D33-3C8DDDA28F56}"/>
          </ac:spMkLst>
        </pc:spChg>
        <pc:spChg chg="mod ord">
          <ac:chgData name="DSA - Daiana Belén Escobar" userId="a985d929-ec43-4a68-b2d7-ba722c0a7c2e" providerId="ADAL" clId="{1D57699E-D4E9-4FE7-A335-70708C23E814}" dt="2026-01-12T12:19:41.786" v="463" actId="1076"/>
          <ac:spMkLst>
            <pc:docMk/>
            <pc:sldMk cId="1137438055" sldId="271"/>
            <ac:spMk id="97" creationId="{31B04CA2-F74F-B55F-0C54-1E4BFCF018C2}"/>
          </ac:spMkLst>
        </pc:spChg>
      </pc:sldChg>
      <pc:sldChg chg="add del ord">
        <pc:chgData name="DSA - Daiana Belén Escobar" userId="a985d929-ec43-4a68-b2d7-ba722c0a7c2e" providerId="ADAL" clId="{1D57699E-D4E9-4FE7-A335-70708C23E814}" dt="2026-01-12T11:14:24.608" v="375" actId="47"/>
        <pc:sldMkLst>
          <pc:docMk/>
          <pc:sldMk cId="2012898984" sldId="272"/>
        </pc:sldMkLst>
      </pc:sldChg>
      <pc:sldChg chg="add">
        <pc:chgData name="DSA - Daiana Belén Escobar" userId="a985d929-ec43-4a68-b2d7-ba722c0a7c2e" providerId="ADAL" clId="{1D57699E-D4E9-4FE7-A335-70708C23E814}" dt="2026-01-12T11:14:10.838" v="370"/>
        <pc:sldMkLst>
          <pc:docMk/>
          <pc:sldMk cId="3031937380" sldId="277"/>
        </pc:sldMkLst>
      </pc:sldChg>
      <pc:sldChg chg="add ord">
        <pc:chgData name="DSA - Daiana Belén Escobar" userId="a985d929-ec43-4a68-b2d7-ba722c0a7c2e" providerId="ADAL" clId="{1D57699E-D4E9-4FE7-A335-70708C23E814}" dt="2026-01-12T11:14:22.534" v="374"/>
        <pc:sldMkLst>
          <pc:docMk/>
          <pc:sldMk cId="3225810568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F3697D0B-3D45-B4A3-946B-7B398C632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F6DE746C-A805-8191-C3BC-07389B774C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7F3D9E76-CE0B-BF14-7426-ED1F69BD07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009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49FC8C4-3565-866A-AB71-270BE5FF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E075DF19-9BAD-594B-2706-7E96EBDBAF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B37A7C17-CBA5-3FD1-280A-2B8854E5D0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79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0B4E3D11-3251-8371-4665-1BDC80C8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96B28B74-3741-4238-FC0C-301DEF83E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503EE483-2841-B27E-6AA0-8171740AD3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79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EC5F8B0C-D577-6812-F6FF-95DF0316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>
            <a:extLst>
              <a:ext uri="{FF2B5EF4-FFF2-40B4-BE49-F238E27FC236}">
                <a16:creationId xmlns:a16="http://schemas.microsoft.com/office/drawing/2014/main" id="{6C7F6DAB-8EE7-2C01-8D2B-9CD3020F64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>
            <a:extLst>
              <a:ext uri="{FF2B5EF4-FFF2-40B4-BE49-F238E27FC236}">
                <a16:creationId xmlns:a16="http://schemas.microsoft.com/office/drawing/2014/main" id="{655E7D0B-8186-3E07-8498-6F4E4F19D2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507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F9714699-CD04-CF18-57E3-87130B363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16703705-A120-3EA7-184D-9D66E2428E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119C1818-0E59-22F7-EB16-581BC0E252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462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>
          <a:extLst>
            <a:ext uri="{FF2B5EF4-FFF2-40B4-BE49-F238E27FC236}">
              <a16:creationId xmlns:a16="http://schemas.microsoft.com/office/drawing/2014/main" id="{48C51D06-7DE0-2C71-D88D-FD7E0185A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>
            <a:extLst>
              <a:ext uri="{FF2B5EF4-FFF2-40B4-BE49-F238E27FC236}">
                <a16:creationId xmlns:a16="http://schemas.microsoft.com/office/drawing/2014/main" id="{5D698024-73BA-7490-729C-EDADEEB198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>
            <a:extLst>
              <a:ext uri="{FF2B5EF4-FFF2-40B4-BE49-F238E27FC236}">
                <a16:creationId xmlns:a16="http://schemas.microsoft.com/office/drawing/2014/main" id="{E0DAF718-2848-A942-7FAC-7787188B99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704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B862B25-DD66-5289-D7F9-BE494389F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7771B576-E965-75E8-F30E-D3B3F844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7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3145559" y="5198696"/>
            <a:ext cx="5900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</a:t>
            </a:r>
            <a:r>
              <a:rPr lang="es-AR" sz="2400" b="1" i="1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Consejos para la Iglesia, p. 450</a:t>
            </a:r>
            <a:r>
              <a:rPr lang="es-AR" sz="2400" b="1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)</a:t>
            </a:r>
            <a:endParaRPr lang="es-AR" sz="2400" b="0" u="none" strike="noStrike" cap="none" noProof="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95;p2">
            <a:extLst>
              <a:ext uri="{FF2B5EF4-FFF2-40B4-BE49-F238E27FC236}">
                <a16:creationId xmlns:a16="http://schemas.microsoft.com/office/drawing/2014/main" id="{F1717334-CEEB-FCA1-17DF-CFA0DC87F278}"/>
              </a:ext>
            </a:extLst>
          </p:cNvPr>
          <p:cNvSpPr txBox="1"/>
          <p:nvPr/>
        </p:nvSpPr>
        <p:spPr>
          <a:xfrm>
            <a:off x="1242753" y="1842184"/>
            <a:ext cx="9706494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“La casa es el santuario para la familia, y la cámara o el huerto el lugar más retraído para el culto individual, pero la iglesia es el santuario para la congregación. Debiera haber reglas respecto al tiempo, el lugar, y la manera de adorar. Nada de lo que es sagrado, nada de lo que pertenece al culto de Dios, debe ser tratado con descuido e indiferencia.”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D68CB9E-5290-8AA1-D7D6-2990E287A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1F31DE9B-5B58-7580-0213-916EC17FC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3145558" y="4971654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1" i="0" u="none" strike="noStrike" cap="none" noProof="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Mateo 6:6; Deuteronomio 6:5-7; Hebreos 10:24, 25</a:t>
            </a:r>
            <a:endParaRPr lang="es-AR" sz="2000" noProof="0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1931323" y="1686311"/>
            <a:ext cx="832935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88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Trípode Espiritual</a:t>
            </a:r>
            <a:endParaRPr lang="es-AR" sz="11500" b="0" i="0" u="none" strike="noStrike" cap="none" noProof="0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F537621D-15AE-6325-124B-7A2BCB6C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>
            <a:extLst>
              <a:ext uri="{FF2B5EF4-FFF2-40B4-BE49-F238E27FC236}">
                <a16:creationId xmlns:a16="http://schemas.microsoft.com/office/drawing/2014/main" id="{902418BE-5F4D-6BAC-5357-3058F21ECC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7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extLst>
              <a:ext uri="{FF2B5EF4-FFF2-40B4-BE49-F238E27FC236}">
                <a16:creationId xmlns:a16="http://schemas.microsoft.com/office/drawing/2014/main" id="{D3F9DAF4-74A3-F2DB-2761-03DE582826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9134" y="0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563BC8A0-72A6-71F8-CC97-D63FBB97F1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7E81F46B-1824-2095-FAE3-94369EF2E8FC}"/>
              </a:ext>
            </a:extLst>
          </p:cNvPr>
          <p:cNvSpPr txBox="1"/>
          <p:nvPr/>
        </p:nvSpPr>
        <p:spPr>
          <a:xfrm>
            <a:off x="1027435" y="2305635"/>
            <a:ext cx="470015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 solución presentada por la Biblia para aprender de Dios está en 3 acciones fundamentales en la comunión.</a:t>
            </a:r>
          </a:p>
        </p:txBody>
      </p:sp>
    </p:spTree>
    <p:extLst>
      <p:ext uri="{BB962C8B-B14F-4D97-AF65-F5344CB8AC3E}">
        <p14:creationId xmlns:p14="http://schemas.microsoft.com/office/powerpoint/2010/main" val="39180490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pessoa, mesa, usando&#10;&#10;O conteúdo gerado por IA pode estar incorreto.">
            <a:extLst>
              <a:ext uri="{FF2B5EF4-FFF2-40B4-BE49-F238E27FC236}">
                <a16:creationId xmlns:a16="http://schemas.microsoft.com/office/drawing/2014/main" id="{85FA2FFC-CD48-9009-6935-877DCB5B7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31761" y="-1"/>
            <a:ext cx="11976244" cy="6733310"/>
          </a:xfrm>
          <a:prstGeom prst="rect">
            <a:avLst/>
          </a:prstGeom>
        </p:spPr>
      </p:pic>
      <p:pic>
        <p:nvPicPr>
          <p:cNvPr id="158" name="Google Shape;15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5916640" y="2767299"/>
            <a:ext cx="54052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1) CULTO PERSONAL – Mateo 6:6</a:t>
            </a:r>
            <a:endParaRPr lang="es-AR" noProof="0" dirty="0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3347257" y="5415243"/>
            <a:ext cx="54974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s-AR" sz="2400" b="0" i="1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Consejos para la Iglesia, p. 531</a:t>
            </a:r>
            <a:r>
              <a:rPr lang="es-AR" sz="24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lang="es-AR" sz="1200" noProof="0"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1847041" y="1442757"/>
            <a:ext cx="8497916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Se descuida la oración secreta, y ésta es la razón por la cual muchos hacen oraciones tan largas, tediosas y sin valor cuando se reúnen para adorar a Dios. [...] </a:t>
            </a:r>
            <a:r>
              <a:rPr lang="es-AR" sz="2800" b="0" i="0" u="none" strike="noStrike" cap="none" noProof="0" dirty="0" err="1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Esperam</a:t>
            </a: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pela </a:t>
            </a:r>
            <a:r>
              <a:rPr lang="es-AR" sz="2800" b="0" i="0" u="none" strike="noStrike" cap="none" noProof="0" dirty="0" err="1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oração</a:t>
            </a: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 conquistar o favor de Deus. [...] Si los cristianos quisieran apropiarse de las enseñanzas de Cristo acerca de velar y orar, rendirían un culto más inteligente a Dios.</a:t>
            </a:r>
          </a:p>
        </p:txBody>
      </p:sp>
      <p:sp>
        <p:nvSpPr>
          <p:cNvPr id="96" name="Google Shape;96;p2"/>
          <p:cNvSpPr txBox="1"/>
          <p:nvPr/>
        </p:nvSpPr>
        <p:spPr>
          <a:xfrm>
            <a:off x="435957" y="45941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7" name="Google Shape;97;p2"/>
          <p:cNvSpPr txBox="1"/>
          <p:nvPr/>
        </p:nvSpPr>
        <p:spPr>
          <a:xfrm>
            <a:off x="9816403" y="3383414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FA0C0789-D33A-7FB5-21E1-FA151F948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>
            <a:extLst>
              <a:ext uri="{FF2B5EF4-FFF2-40B4-BE49-F238E27FC236}">
                <a16:creationId xmlns:a16="http://schemas.microsoft.com/office/drawing/2014/main" id="{163BB2B1-6D0C-4412-483D-2B4F7F0746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59283" y="-11121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>
            <a:extLst>
              <a:ext uri="{FF2B5EF4-FFF2-40B4-BE49-F238E27FC236}">
                <a16:creationId xmlns:a16="http://schemas.microsoft.com/office/drawing/2014/main" id="{C6C00154-C505-975E-46AA-C8984AB689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>
            <a:extLst>
              <a:ext uri="{FF2B5EF4-FFF2-40B4-BE49-F238E27FC236}">
                <a16:creationId xmlns:a16="http://schemas.microsoft.com/office/drawing/2014/main" id="{3A8484C6-BFEF-5B8F-FBAC-6244DCC879DC}"/>
              </a:ext>
            </a:extLst>
          </p:cNvPr>
          <p:cNvSpPr txBox="1"/>
          <p:nvPr/>
        </p:nvSpPr>
        <p:spPr>
          <a:xfrm>
            <a:off x="6040234" y="2656090"/>
            <a:ext cx="578496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2) CULTO FAMILIAR – Deuteronomio 6:5-7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98312816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267AE658-B87E-62A0-8622-5DADDC5C6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1D513F4D-A048-BAB8-195C-9DF25EBE0C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1B1A8E05-E1F4-6DBB-07D3-87DA45FED3F1}"/>
              </a:ext>
            </a:extLst>
          </p:cNvPr>
          <p:cNvSpPr txBox="1"/>
          <p:nvPr/>
        </p:nvSpPr>
        <p:spPr>
          <a:xfrm>
            <a:off x="3347257" y="5290588"/>
            <a:ext cx="54974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s-AR" sz="2400" b="0" i="1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Ser semejante a Jesús, p. 316</a:t>
            </a:r>
            <a:r>
              <a:rPr lang="es-AR" sz="2400" b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lang="es-AR" sz="1200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EB1D3AE1-8571-F9B7-A54B-20183D25A1F1}"/>
              </a:ext>
            </a:extLst>
          </p:cNvPr>
          <p:cNvSpPr txBox="1"/>
          <p:nvPr/>
        </p:nvSpPr>
        <p:spPr>
          <a:xfrm>
            <a:off x="1847041" y="1336600"/>
            <a:ext cx="849791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El culto familiar no debiera ser gobernado por las circunstancias. No han de orar ocasionalmente y descuidar la oración en un día de mucho trabajo. Al hacer esto, inducen a sus hijos a considerar la oración como algo no importante. La oración significa mucho para los hijos de Dios, y las acciones de gracias debieran elevarse mañana y noche delante de Dios.</a:t>
            </a: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DD04C25B-9D26-D699-9CB2-07C0429110B1}"/>
              </a:ext>
            </a:extLst>
          </p:cNvPr>
          <p:cNvSpPr txBox="1"/>
          <p:nvPr/>
        </p:nvSpPr>
        <p:spPr>
          <a:xfrm>
            <a:off x="435957" y="45941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6983D720-0BAF-F7CB-8607-E238374C426A}"/>
              </a:ext>
            </a:extLst>
          </p:cNvPr>
          <p:cNvSpPr txBox="1"/>
          <p:nvPr/>
        </p:nvSpPr>
        <p:spPr>
          <a:xfrm>
            <a:off x="9816403" y="3759850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406070189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4291" y="1"/>
            <a:ext cx="10268465" cy="68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1010808" y="2761123"/>
            <a:ext cx="721879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4000" b="0" i="0" u="none" strike="noStrike" cap="none" noProof="0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3. CULTO CONGREGACIONAL – Hebreos 10:24, 25</a:t>
            </a:r>
            <a:endParaRPr lang="es-AR" noProof="0" dirty="0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>
          <a:extLst>
            <a:ext uri="{FF2B5EF4-FFF2-40B4-BE49-F238E27FC236}">
              <a16:creationId xmlns:a16="http://schemas.microsoft.com/office/drawing/2014/main" id="{B0A65251-D9FF-A5ED-7359-F04E2622A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>
            <a:extLst>
              <a:ext uri="{FF2B5EF4-FFF2-40B4-BE49-F238E27FC236}">
                <a16:creationId xmlns:a16="http://schemas.microsoft.com/office/drawing/2014/main" id="{616A34D5-CF23-27EE-973B-96C2C7E9D0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>
            <a:extLst>
              <a:ext uri="{FF2B5EF4-FFF2-40B4-BE49-F238E27FC236}">
                <a16:creationId xmlns:a16="http://schemas.microsoft.com/office/drawing/2014/main" id="{31B04CA2-F74F-B55F-0C54-1E4BFCF018C2}"/>
              </a:ext>
            </a:extLst>
          </p:cNvPr>
          <p:cNvSpPr txBox="1"/>
          <p:nvPr/>
        </p:nvSpPr>
        <p:spPr>
          <a:xfrm>
            <a:off x="10401655" y="4483727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lang="es-AR" noProof="0" dirty="0"/>
          </a:p>
        </p:txBody>
      </p:sp>
      <p:sp>
        <p:nvSpPr>
          <p:cNvPr id="94" name="Google Shape;94;p2">
            <a:extLst>
              <a:ext uri="{FF2B5EF4-FFF2-40B4-BE49-F238E27FC236}">
                <a16:creationId xmlns:a16="http://schemas.microsoft.com/office/drawing/2014/main" id="{F7A900BA-C488-BFD1-E7BF-C450265CC615}"/>
              </a:ext>
            </a:extLst>
          </p:cNvPr>
          <p:cNvSpPr txBox="1"/>
          <p:nvPr/>
        </p:nvSpPr>
        <p:spPr>
          <a:xfrm>
            <a:off x="2241659" y="5820429"/>
            <a:ext cx="770866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s-AR" sz="2400" b="0" i="1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Consejos sobre la obra de la Escuela Sabática, p. 190</a:t>
            </a:r>
            <a:r>
              <a:rPr lang="es-AR" sz="2400" b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lang="es-AR" sz="1200" noProof="0" dirty="0"/>
          </a:p>
        </p:txBody>
      </p:sp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D93A62FA-0328-B6CC-93AC-C765A136B30D}"/>
              </a:ext>
            </a:extLst>
          </p:cNvPr>
          <p:cNvSpPr txBox="1"/>
          <p:nvPr/>
        </p:nvSpPr>
        <p:spPr>
          <a:xfrm>
            <a:off x="1260961" y="1146660"/>
            <a:ext cx="967006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0" i="0" u="none" strike="noStrike" cap="none" noProof="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Muchas personas cometen una triste falta porque siempre están atrasadas en la mañana del sábado. Son muy minuciosas con respecto a su propio tiempo, y no pueden tolerar perder una hora del mismo; pero con respecto al tiempo del Señor, el único día de los siete que el Señor reclama como suyo, y que exige que se lo dediquemos a él, una buena porción del mismo es malgastada durmiendo hasta tarde en la mañana. En esto están robando a Dios. […] ¿Por qué no podemos levantarnos temprano junto con los pájaros y ofrecer alabanza y acción de gracias a Dios?</a:t>
            </a:r>
          </a:p>
        </p:txBody>
      </p:sp>
      <p:sp>
        <p:nvSpPr>
          <p:cNvPr id="96" name="Google Shape;96;p2">
            <a:extLst>
              <a:ext uri="{FF2B5EF4-FFF2-40B4-BE49-F238E27FC236}">
                <a16:creationId xmlns:a16="http://schemas.microsoft.com/office/drawing/2014/main" id="{28214F92-CFA3-BD27-4D33-3C8DDDA28F56}"/>
              </a:ext>
            </a:extLst>
          </p:cNvPr>
          <p:cNvSpPr txBox="1"/>
          <p:nvPr/>
        </p:nvSpPr>
        <p:spPr>
          <a:xfrm>
            <a:off x="0" y="0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600" b="0" i="0" u="none" strike="noStrike" cap="none" noProof="0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 lang="es-AR" noProof="0" dirty="0"/>
          </a:p>
        </p:txBody>
      </p:sp>
    </p:spTree>
    <p:extLst>
      <p:ext uri="{BB962C8B-B14F-4D97-AF65-F5344CB8AC3E}">
        <p14:creationId xmlns:p14="http://schemas.microsoft.com/office/powerpoint/2010/main" val="113743805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FA3168-51B1-4EFE-8752-E9F5707A5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425</Words>
  <Application>Microsoft Office PowerPoint</Application>
  <PresentationFormat>Widescreen</PresentationFormat>
  <Paragraphs>20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Roboto Black</vt:lpstr>
      <vt:lpstr>Calibri</vt:lpstr>
      <vt:lpstr>Roboto</vt:lpstr>
      <vt:lpstr>Arial</vt:lpstr>
      <vt:lpstr>Roboto Light</vt:lpstr>
      <vt:lpstr>Roboto Medium</vt:lpstr>
      <vt:lpstr>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2026-01-12T12:24:11Z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