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7"/>
  </p:notesMasterIdLst>
  <p:sldIdLst>
    <p:sldId id="276" r:id="rId5"/>
    <p:sldId id="263" r:id="rId6"/>
    <p:sldId id="262" r:id="rId7"/>
    <p:sldId id="271" r:id="rId8"/>
    <p:sldId id="269" r:id="rId9"/>
    <p:sldId id="257" r:id="rId10"/>
    <p:sldId id="258" r:id="rId11"/>
    <p:sldId id="272" r:id="rId12"/>
    <p:sldId id="273" r:id="rId13"/>
    <p:sldId id="260" r:id="rId14"/>
    <p:sldId id="275" r:id="rId15"/>
    <p:sldId id="277" r:id="rId16"/>
  </p:sldIdLst>
  <p:sldSz cx="12192000" cy="6858000"/>
  <p:notesSz cx="6858000" cy="9144000"/>
  <p:embeddedFontLst>
    <p:embeddedFont>
      <p:font typeface="Play" panose="020B0604020202020204" charset="0"/>
      <p:regular r:id="rId18"/>
      <p:bold r:id="rId19"/>
    </p:embeddedFont>
    <p:embeddedFont>
      <p:font typeface="Roboto" panose="02000000000000000000" pitchFamily="2" charset="0"/>
      <p:regular r:id="rId20"/>
      <p:bold r:id="rId21"/>
      <p:italic r:id="rId22"/>
      <p:boldItalic r:id="rId23"/>
    </p:embeddedFont>
    <p:embeddedFont>
      <p:font typeface="Roboto Black" panose="02000000000000000000" pitchFamily="2" charset="0"/>
      <p:bold r:id="rId24"/>
      <p:boldItalic r:id="rId25"/>
    </p:embeddedFont>
    <p:embeddedFont>
      <p:font typeface="Roboto Light" panose="02000000000000000000" pitchFamily="2" charset="0"/>
      <p:regular r:id="rId26"/>
      <p:bold r:id="rId27"/>
      <p:italic r:id="rId28"/>
      <p:boldItalic r:id="rId29"/>
    </p:embeddedFont>
    <p:embeddedFont>
      <p:font typeface="Roboto Medium" panose="02000000000000000000"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j6uebEjwhRR+cgM5mTZyf+GeEi+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D780A9-DA92-4509-B7E0-EDBAE648971A}" v="44" dt="2026-01-12T11:50:50.9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114" y="9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9" Type="http://schemas.microsoft.com/office/2016/11/relationships/changesInfo" Target="changesInfos/changesInfo1.xml"/><Relationship Id="rId21" Type="http://schemas.openxmlformats.org/officeDocument/2006/relationships/font" Target="fonts/font4.fntdata"/><Relationship Id="rId34" Type="http://customschemas.google.com/relationships/presentationmetadata" Target="meta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SA - Daiana Belén Escobar" userId="a985d929-ec43-4a68-b2d7-ba722c0a7c2e" providerId="ADAL" clId="{1D57699E-D4E9-4FE7-A335-70708C23E814}"/>
    <pc:docChg chg="undo custSel addSld delSld modSld sldOrd">
      <pc:chgData name="DSA - Daiana Belén Escobar" userId="a985d929-ec43-4a68-b2d7-ba722c0a7c2e" providerId="ADAL" clId="{1D57699E-D4E9-4FE7-A335-70708C23E814}" dt="2026-01-12T12:08:28.612" v="884" actId="1036"/>
      <pc:docMkLst>
        <pc:docMk/>
      </pc:docMkLst>
      <pc:sldChg chg="del">
        <pc:chgData name="DSA - Daiana Belén Escobar" userId="a985d929-ec43-4a68-b2d7-ba722c0a7c2e" providerId="ADAL" clId="{1D57699E-D4E9-4FE7-A335-70708C23E814}" dt="2026-01-12T11:13:27.780" v="693" actId="47"/>
        <pc:sldMkLst>
          <pc:docMk/>
          <pc:sldMk cId="0" sldId="256"/>
        </pc:sldMkLst>
      </pc:sldChg>
      <pc:sldChg chg="modSp mod modTransition modNotes">
        <pc:chgData name="DSA - Daiana Belén Escobar" userId="a985d929-ec43-4a68-b2d7-ba722c0a7c2e" providerId="ADAL" clId="{1D57699E-D4E9-4FE7-A335-70708C23E814}" dt="2026-01-12T11:57:47.001" v="877" actId="20577"/>
        <pc:sldMkLst>
          <pc:docMk/>
          <pc:sldMk cId="0" sldId="257"/>
        </pc:sldMkLst>
        <pc:spChg chg="mod">
          <ac:chgData name="DSA - Daiana Belén Escobar" userId="a985d929-ec43-4a68-b2d7-ba722c0a7c2e" providerId="ADAL" clId="{1D57699E-D4E9-4FE7-A335-70708C23E814}" dt="2026-01-12T11:57:47.001" v="877" actId="20577"/>
          <ac:spMkLst>
            <pc:docMk/>
            <pc:sldMk cId="0" sldId="257"/>
            <ac:spMk id="94" creationId="{00000000-0000-0000-0000-000000000000}"/>
          </ac:spMkLst>
        </pc:spChg>
        <pc:spChg chg="mod">
          <ac:chgData name="DSA - Daiana Belén Escobar" userId="a985d929-ec43-4a68-b2d7-ba722c0a7c2e" providerId="ADAL" clId="{1D57699E-D4E9-4FE7-A335-70708C23E814}" dt="2026-01-12T11:33:58.119" v="763" actId="6549"/>
          <ac:spMkLst>
            <pc:docMk/>
            <pc:sldMk cId="0" sldId="257"/>
            <ac:spMk id="95" creationId="{00000000-0000-0000-0000-000000000000}"/>
          </ac:spMkLst>
        </pc:spChg>
        <pc:spChg chg="mod">
          <ac:chgData name="DSA - Daiana Belén Escobar" userId="a985d929-ec43-4a68-b2d7-ba722c0a7c2e" providerId="ADAL" clId="{1D57699E-D4E9-4FE7-A335-70708C23E814}" dt="2026-01-12T11:33:10.650" v="729" actId="790"/>
          <ac:spMkLst>
            <pc:docMk/>
            <pc:sldMk cId="0" sldId="257"/>
            <ac:spMk id="96" creationId="{00000000-0000-0000-0000-000000000000}"/>
          </ac:spMkLst>
        </pc:spChg>
        <pc:spChg chg="mod">
          <ac:chgData name="DSA - Daiana Belén Escobar" userId="a985d929-ec43-4a68-b2d7-ba722c0a7c2e" providerId="ADAL" clId="{1D57699E-D4E9-4FE7-A335-70708C23E814}" dt="2026-01-12T11:33:10.650" v="729" actId="790"/>
          <ac:spMkLst>
            <pc:docMk/>
            <pc:sldMk cId="0" sldId="257"/>
            <ac:spMk id="97" creationId="{00000000-0000-0000-0000-000000000000}"/>
          </ac:spMkLst>
        </pc:spChg>
      </pc:sldChg>
      <pc:sldChg chg="addSp delSp modSp mod ord modTransition modNotes">
        <pc:chgData name="DSA - Daiana Belén Escobar" userId="a985d929-ec43-4a68-b2d7-ba722c0a7c2e" providerId="ADAL" clId="{1D57699E-D4E9-4FE7-A335-70708C23E814}" dt="2026-01-12T11:35:19.450" v="773" actId="1076"/>
        <pc:sldMkLst>
          <pc:docMk/>
          <pc:sldMk cId="0" sldId="258"/>
        </pc:sldMkLst>
        <pc:spChg chg="mod">
          <ac:chgData name="DSA - Daiana Belén Escobar" userId="a985d929-ec43-4a68-b2d7-ba722c0a7c2e" providerId="ADAL" clId="{1D57699E-D4E9-4FE7-A335-70708C23E814}" dt="2026-01-12T11:34:15.826" v="768"/>
          <ac:spMkLst>
            <pc:docMk/>
            <pc:sldMk cId="0" sldId="258"/>
            <ac:spMk id="105" creationId="{00000000-0000-0000-0000-000000000000}"/>
          </ac:spMkLst>
        </pc:spChg>
        <pc:spChg chg="mod">
          <ac:chgData name="DSA - Daiana Belén Escobar" userId="a985d929-ec43-4a68-b2d7-ba722c0a7c2e" providerId="ADAL" clId="{1D57699E-D4E9-4FE7-A335-70708C23E814}" dt="2026-01-12T11:35:19.450" v="773" actId="1076"/>
          <ac:spMkLst>
            <pc:docMk/>
            <pc:sldMk cId="0" sldId="258"/>
            <ac:spMk id="106" creationId="{00000000-0000-0000-0000-000000000000}"/>
          </ac:spMkLst>
        </pc:spChg>
        <pc:picChg chg="add mod ord">
          <ac:chgData name="DSA - Daiana Belén Escobar" userId="a985d929-ec43-4a68-b2d7-ba722c0a7c2e" providerId="ADAL" clId="{1D57699E-D4E9-4FE7-A335-70708C23E814}" dt="2026-01-08T19:36:14.615" v="690" actId="171"/>
          <ac:picMkLst>
            <pc:docMk/>
            <pc:sldMk cId="0" sldId="258"/>
            <ac:picMk id="4" creationId="{007DBF8E-477A-01CE-8D1B-665282A6E7AC}"/>
          </ac:picMkLst>
        </pc:picChg>
        <pc:picChg chg="mod">
          <ac:chgData name="DSA - Daiana Belén Escobar" userId="a985d929-ec43-4a68-b2d7-ba722c0a7c2e" providerId="ADAL" clId="{1D57699E-D4E9-4FE7-A335-70708C23E814}" dt="2026-01-08T19:36:05.450" v="685" actId="1076"/>
          <ac:picMkLst>
            <pc:docMk/>
            <pc:sldMk cId="0" sldId="258"/>
            <ac:picMk id="104" creationId="{00000000-0000-0000-0000-000000000000}"/>
          </ac:picMkLst>
        </pc:picChg>
      </pc:sldChg>
      <pc:sldChg chg="addSp delSp modSp mod ord modTransition modNotes">
        <pc:chgData name="DSA - Daiana Belén Escobar" userId="a985d929-ec43-4a68-b2d7-ba722c0a7c2e" providerId="ADAL" clId="{1D57699E-D4E9-4FE7-A335-70708C23E814}" dt="2026-01-12T12:08:28.612" v="884" actId="1036"/>
        <pc:sldMkLst>
          <pc:docMk/>
          <pc:sldMk cId="0" sldId="260"/>
        </pc:sldMkLst>
        <pc:spChg chg="mod">
          <ac:chgData name="DSA - Daiana Belén Escobar" userId="a985d929-ec43-4a68-b2d7-ba722c0a7c2e" providerId="ADAL" clId="{1D57699E-D4E9-4FE7-A335-70708C23E814}" dt="2026-01-12T12:08:28.612" v="884" actId="1036"/>
          <ac:spMkLst>
            <pc:docMk/>
            <pc:sldMk cId="0" sldId="260"/>
            <ac:spMk id="122" creationId="{00000000-0000-0000-0000-000000000000}"/>
          </ac:spMkLst>
        </pc:spChg>
        <pc:picChg chg="add mod ord">
          <ac:chgData name="DSA - Daiana Belén Escobar" userId="a985d929-ec43-4a68-b2d7-ba722c0a7c2e" providerId="ADAL" clId="{1D57699E-D4E9-4FE7-A335-70708C23E814}" dt="2026-01-08T19:34:18.542" v="683" actId="1076"/>
          <ac:picMkLst>
            <pc:docMk/>
            <pc:sldMk cId="0" sldId="260"/>
            <ac:picMk id="3" creationId="{39D08868-5981-5669-E912-B58ED7550DBF}"/>
          </ac:picMkLst>
        </pc:picChg>
        <pc:picChg chg="mod">
          <ac:chgData name="DSA - Daiana Belén Escobar" userId="a985d929-ec43-4a68-b2d7-ba722c0a7c2e" providerId="ADAL" clId="{1D57699E-D4E9-4FE7-A335-70708C23E814}" dt="2026-01-07T12:57:54.089" v="363" actId="14100"/>
          <ac:picMkLst>
            <pc:docMk/>
            <pc:sldMk cId="0" sldId="260"/>
            <ac:picMk id="120" creationId="{00000000-0000-0000-0000-000000000000}"/>
          </ac:picMkLst>
        </pc:picChg>
      </pc:sldChg>
      <pc:sldChg chg="addSp delSp modSp mod ord modTransition modNotes">
        <pc:chgData name="DSA - Daiana Belén Escobar" userId="a985d929-ec43-4a68-b2d7-ba722c0a7c2e" providerId="ADAL" clId="{1D57699E-D4E9-4FE7-A335-70708C23E814}" dt="2026-01-12T11:51:24.339" v="871" actId="20577"/>
        <pc:sldMkLst>
          <pc:docMk/>
          <pc:sldMk cId="0" sldId="262"/>
        </pc:sldMkLst>
        <pc:spChg chg="add mod">
          <ac:chgData name="DSA - Daiana Belén Escobar" userId="a985d929-ec43-4a68-b2d7-ba722c0a7c2e" providerId="ADAL" clId="{1D57699E-D4E9-4FE7-A335-70708C23E814}" dt="2026-01-12T11:51:24.339" v="871" actId="20577"/>
          <ac:spMkLst>
            <pc:docMk/>
            <pc:sldMk cId="0" sldId="262"/>
            <ac:spMk id="2" creationId="{57EA3494-C92A-7870-D95A-8E16DE1DCD47}"/>
          </ac:spMkLst>
        </pc:spChg>
        <pc:picChg chg="mod">
          <ac:chgData name="DSA - Daiana Belén Escobar" userId="a985d929-ec43-4a68-b2d7-ba722c0a7c2e" providerId="ADAL" clId="{1D57699E-D4E9-4FE7-A335-70708C23E814}" dt="2026-01-06T13:01:25.757" v="5"/>
          <ac:picMkLst>
            <pc:docMk/>
            <pc:sldMk cId="0" sldId="262"/>
            <ac:picMk id="135" creationId="{00000000-0000-0000-0000-000000000000}"/>
          </ac:picMkLst>
        </pc:picChg>
      </pc:sldChg>
      <pc:sldChg chg="modSp mod ord modTransition modNotes">
        <pc:chgData name="DSA - Daiana Belén Escobar" userId="a985d929-ec43-4a68-b2d7-ba722c0a7c2e" providerId="ADAL" clId="{1D57699E-D4E9-4FE7-A335-70708C23E814}" dt="2026-01-12T11:33:10.650" v="729" actId="790"/>
        <pc:sldMkLst>
          <pc:docMk/>
          <pc:sldMk cId="0" sldId="263"/>
        </pc:sldMkLst>
        <pc:spChg chg="mod">
          <ac:chgData name="DSA - Daiana Belén Escobar" userId="a985d929-ec43-4a68-b2d7-ba722c0a7c2e" providerId="ADAL" clId="{1D57699E-D4E9-4FE7-A335-70708C23E814}" dt="2026-01-12T11:33:10.650" v="729" actId="790"/>
          <ac:spMkLst>
            <pc:docMk/>
            <pc:sldMk cId="0" sldId="263"/>
            <ac:spMk id="143" creationId="{00000000-0000-0000-0000-000000000000}"/>
          </ac:spMkLst>
        </pc:spChg>
        <pc:spChg chg="mod">
          <ac:chgData name="DSA - Daiana Belén Escobar" userId="a985d929-ec43-4a68-b2d7-ba722c0a7c2e" providerId="ADAL" clId="{1D57699E-D4E9-4FE7-A335-70708C23E814}" dt="2026-01-12T11:33:10.650" v="729" actId="790"/>
          <ac:spMkLst>
            <pc:docMk/>
            <pc:sldMk cId="0" sldId="263"/>
            <ac:spMk id="144" creationId="{00000000-0000-0000-0000-000000000000}"/>
          </ac:spMkLst>
        </pc:spChg>
        <pc:picChg chg="mod">
          <ac:chgData name="DSA - Daiana Belén Escobar" userId="a985d929-ec43-4a68-b2d7-ba722c0a7c2e" providerId="ADAL" clId="{1D57699E-D4E9-4FE7-A335-70708C23E814}" dt="2026-01-06T13:02:48.068" v="19"/>
          <ac:picMkLst>
            <pc:docMk/>
            <pc:sldMk cId="0" sldId="263"/>
            <ac:picMk id="142" creationId="{00000000-0000-0000-0000-000000000000}"/>
          </ac:picMkLst>
        </pc:picChg>
      </pc:sldChg>
      <pc:sldChg chg="modSp add mod modTransition">
        <pc:chgData name="DSA - Daiana Belén Escobar" userId="a985d929-ec43-4a68-b2d7-ba722c0a7c2e" providerId="ADAL" clId="{1D57699E-D4E9-4FE7-A335-70708C23E814}" dt="2026-01-12T11:33:24.811" v="759" actId="20577"/>
        <pc:sldMkLst>
          <pc:docMk/>
          <pc:sldMk cId="3724031294" sldId="269"/>
        </pc:sldMkLst>
        <pc:spChg chg="mod">
          <ac:chgData name="DSA - Daiana Belén Escobar" userId="a985d929-ec43-4a68-b2d7-ba722c0a7c2e" providerId="ADAL" clId="{1D57699E-D4E9-4FE7-A335-70708C23E814}" dt="2026-01-12T11:33:10.650" v="729" actId="790"/>
          <ac:spMkLst>
            <pc:docMk/>
            <pc:sldMk cId="3724031294" sldId="269"/>
            <ac:spMk id="105" creationId="{33A593C3-748E-CA79-600D-A43A977AC89E}"/>
          </ac:spMkLst>
        </pc:spChg>
        <pc:spChg chg="mod">
          <ac:chgData name="DSA - Daiana Belén Escobar" userId="a985d929-ec43-4a68-b2d7-ba722c0a7c2e" providerId="ADAL" clId="{1D57699E-D4E9-4FE7-A335-70708C23E814}" dt="2026-01-12T11:33:24.811" v="759" actId="20577"/>
          <ac:spMkLst>
            <pc:docMk/>
            <pc:sldMk cId="3724031294" sldId="269"/>
            <ac:spMk id="106" creationId="{B0263F9F-B220-E268-CA73-7BD6C499B915}"/>
          </ac:spMkLst>
        </pc:spChg>
      </pc:sldChg>
      <pc:sldChg chg="addSp delSp modSp add mod modTransition">
        <pc:chgData name="DSA - Daiana Belén Escobar" userId="a985d929-ec43-4a68-b2d7-ba722c0a7c2e" providerId="ADAL" clId="{1D57699E-D4E9-4FE7-A335-70708C23E814}" dt="2026-01-12T11:56:59.998" v="872" actId="20577"/>
        <pc:sldMkLst>
          <pc:docMk/>
          <pc:sldMk cId="1719123227" sldId="271"/>
        </pc:sldMkLst>
        <pc:spChg chg="mod">
          <ac:chgData name="DSA - Daiana Belén Escobar" userId="a985d929-ec43-4a68-b2d7-ba722c0a7c2e" providerId="ADAL" clId="{1D57699E-D4E9-4FE7-A335-70708C23E814}" dt="2026-01-12T11:33:10.650" v="729" actId="790"/>
          <ac:spMkLst>
            <pc:docMk/>
            <pc:sldMk cId="1719123227" sldId="271"/>
            <ac:spMk id="105" creationId="{6F27B07E-C184-0D86-EED3-82425E89366E}"/>
          </ac:spMkLst>
        </pc:spChg>
        <pc:spChg chg="mod">
          <ac:chgData name="DSA - Daiana Belén Escobar" userId="a985d929-ec43-4a68-b2d7-ba722c0a7c2e" providerId="ADAL" clId="{1D57699E-D4E9-4FE7-A335-70708C23E814}" dt="2026-01-12T11:56:59.998" v="872" actId="20577"/>
          <ac:spMkLst>
            <pc:docMk/>
            <pc:sldMk cId="1719123227" sldId="271"/>
            <ac:spMk id="106" creationId="{D19C4CFF-3BCE-8204-4F53-37559693006B}"/>
          </ac:spMkLst>
        </pc:spChg>
        <pc:picChg chg="add mod ord">
          <ac:chgData name="DSA - Daiana Belén Escobar" userId="a985d929-ec43-4a68-b2d7-ba722c0a7c2e" providerId="ADAL" clId="{1D57699E-D4E9-4FE7-A335-70708C23E814}" dt="2026-01-08T18:56:04.488" v="548" actId="196"/>
          <ac:picMkLst>
            <pc:docMk/>
            <pc:sldMk cId="1719123227" sldId="271"/>
            <ac:picMk id="3" creationId="{8A8476B9-3637-31A6-4C1E-D585C8C9677C}"/>
          </ac:picMkLst>
        </pc:picChg>
        <pc:picChg chg="mod">
          <ac:chgData name="DSA - Daiana Belén Escobar" userId="a985d929-ec43-4a68-b2d7-ba722c0a7c2e" providerId="ADAL" clId="{1D57699E-D4E9-4FE7-A335-70708C23E814}" dt="2026-01-08T18:55:35.952" v="545" actId="1076"/>
          <ac:picMkLst>
            <pc:docMk/>
            <pc:sldMk cId="1719123227" sldId="271"/>
            <ac:picMk id="104" creationId="{C9F3A327-9605-ADDD-519E-49EDE089FF40}"/>
          </ac:picMkLst>
        </pc:picChg>
      </pc:sldChg>
      <pc:sldChg chg="addSp delSp modSp add mod ord modTransition">
        <pc:chgData name="DSA - Daiana Belén Escobar" userId="a985d929-ec43-4a68-b2d7-ba722c0a7c2e" providerId="ADAL" clId="{1D57699E-D4E9-4FE7-A335-70708C23E814}" dt="2026-01-12T11:36:10.951" v="778"/>
        <pc:sldMkLst>
          <pc:docMk/>
          <pc:sldMk cId="2877557824" sldId="272"/>
        </pc:sldMkLst>
        <pc:spChg chg="add mod">
          <ac:chgData name="DSA - Daiana Belén Escobar" userId="a985d929-ec43-4a68-b2d7-ba722c0a7c2e" providerId="ADAL" clId="{1D57699E-D4E9-4FE7-A335-70708C23E814}" dt="2026-01-12T11:36:00.843" v="776"/>
          <ac:spMkLst>
            <pc:docMk/>
            <pc:sldMk cId="2877557824" sldId="272"/>
            <ac:spMk id="2" creationId="{C4CA4498-AD45-07C6-F069-68542B754B5A}"/>
          </ac:spMkLst>
        </pc:spChg>
        <pc:spChg chg="mod">
          <ac:chgData name="DSA - Daiana Belén Escobar" userId="a985d929-ec43-4a68-b2d7-ba722c0a7c2e" providerId="ADAL" clId="{1D57699E-D4E9-4FE7-A335-70708C23E814}" dt="2026-01-12T11:36:10.951" v="778"/>
          <ac:spMkLst>
            <pc:docMk/>
            <pc:sldMk cId="2877557824" sldId="272"/>
            <ac:spMk id="136" creationId="{90326548-26E9-3C67-78E1-29FCC8BFBDDD}"/>
          </ac:spMkLst>
        </pc:spChg>
      </pc:sldChg>
      <pc:sldChg chg="addSp modSp add mod ord modTransition">
        <pc:chgData name="DSA - Daiana Belén Escobar" userId="a985d929-ec43-4a68-b2d7-ba722c0a7c2e" providerId="ADAL" clId="{1D57699E-D4E9-4FE7-A335-70708C23E814}" dt="2026-01-12T11:40:32.322" v="807" actId="1036"/>
        <pc:sldMkLst>
          <pc:docMk/>
          <pc:sldMk cId="3081531681" sldId="273"/>
        </pc:sldMkLst>
        <pc:spChg chg="add mod">
          <ac:chgData name="DSA - Daiana Belén Escobar" userId="a985d929-ec43-4a68-b2d7-ba722c0a7c2e" providerId="ADAL" clId="{1D57699E-D4E9-4FE7-A335-70708C23E814}" dt="2026-01-12T11:40:32.322" v="807" actId="1036"/>
          <ac:spMkLst>
            <pc:docMk/>
            <pc:sldMk cId="3081531681" sldId="273"/>
            <ac:spMk id="2" creationId="{CD86154B-6536-980C-60F2-3E692C388ACF}"/>
          </ac:spMkLst>
        </pc:spChg>
        <pc:spChg chg="mod">
          <ac:chgData name="DSA - Daiana Belén Escobar" userId="a985d929-ec43-4a68-b2d7-ba722c0a7c2e" providerId="ADAL" clId="{1D57699E-D4E9-4FE7-A335-70708C23E814}" dt="2026-01-12T11:36:57.053" v="781"/>
          <ac:spMkLst>
            <pc:docMk/>
            <pc:sldMk cId="3081531681" sldId="273"/>
            <ac:spMk id="105" creationId="{C986E4BB-37CC-A693-22FB-0B93D8B2921F}"/>
          </ac:spMkLst>
        </pc:spChg>
        <pc:spChg chg="mod">
          <ac:chgData name="DSA - Daiana Belén Escobar" userId="a985d929-ec43-4a68-b2d7-ba722c0a7c2e" providerId="ADAL" clId="{1D57699E-D4E9-4FE7-A335-70708C23E814}" dt="2026-01-12T11:40:32.322" v="807" actId="1036"/>
          <ac:spMkLst>
            <pc:docMk/>
            <pc:sldMk cId="3081531681" sldId="273"/>
            <ac:spMk id="106" creationId="{4237D262-BD9C-C9E0-E211-9F0F3EDA348A}"/>
          </ac:spMkLst>
        </pc:spChg>
      </pc:sldChg>
      <pc:sldChg chg="add del ord modTransition">
        <pc:chgData name="DSA - Daiana Belén Escobar" userId="a985d929-ec43-4a68-b2d7-ba722c0a7c2e" providerId="ADAL" clId="{1D57699E-D4E9-4FE7-A335-70708C23E814}" dt="2026-01-12T11:13:35.646" v="697" actId="47"/>
        <pc:sldMkLst>
          <pc:docMk/>
          <pc:sldMk cId="4078428463" sldId="274"/>
        </pc:sldMkLst>
      </pc:sldChg>
      <pc:sldChg chg="modSp add mod ord modTransition">
        <pc:chgData name="DSA - Daiana Belén Escobar" userId="a985d929-ec43-4a68-b2d7-ba722c0a7c2e" providerId="ADAL" clId="{1D57699E-D4E9-4FE7-A335-70708C23E814}" dt="2026-01-12T11:48:31.829" v="856" actId="1076"/>
        <pc:sldMkLst>
          <pc:docMk/>
          <pc:sldMk cId="2718180672" sldId="275"/>
        </pc:sldMkLst>
        <pc:spChg chg="mod">
          <ac:chgData name="DSA - Daiana Belén Escobar" userId="a985d929-ec43-4a68-b2d7-ba722c0a7c2e" providerId="ADAL" clId="{1D57699E-D4E9-4FE7-A335-70708C23E814}" dt="2026-01-12T11:48:10.896" v="852" actId="20577"/>
          <ac:spMkLst>
            <pc:docMk/>
            <pc:sldMk cId="2718180672" sldId="275"/>
            <ac:spMk id="2" creationId="{FD4AF61E-35D6-C4AF-F71B-F22A85074E0A}"/>
          </ac:spMkLst>
        </pc:spChg>
        <pc:spChg chg="mod">
          <ac:chgData name="DSA - Daiana Belén Escobar" userId="a985d929-ec43-4a68-b2d7-ba722c0a7c2e" providerId="ADAL" clId="{1D57699E-D4E9-4FE7-A335-70708C23E814}" dt="2026-01-12T11:48:31.829" v="856" actId="1076"/>
          <ac:spMkLst>
            <pc:docMk/>
            <pc:sldMk cId="2718180672" sldId="275"/>
            <ac:spMk id="136" creationId="{8B0B09F5-D580-35E5-80BA-92F001051CCF}"/>
          </ac:spMkLst>
        </pc:spChg>
      </pc:sldChg>
      <pc:sldChg chg="add">
        <pc:chgData name="DSA - Daiana Belén Escobar" userId="a985d929-ec43-4a68-b2d7-ba722c0a7c2e" providerId="ADAL" clId="{1D57699E-D4E9-4FE7-A335-70708C23E814}" dt="2026-01-12T11:13:09.661" v="692"/>
        <pc:sldMkLst>
          <pc:docMk/>
          <pc:sldMk cId="0" sldId="276"/>
        </pc:sldMkLst>
      </pc:sldChg>
      <pc:sldChg chg="add ord">
        <pc:chgData name="DSA - Daiana Belén Escobar" userId="a985d929-ec43-4a68-b2d7-ba722c0a7c2e" providerId="ADAL" clId="{1D57699E-D4E9-4FE7-A335-70708C23E814}" dt="2026-01-12T11:13:33.219" v="696"/>
        <pc:sldMkLst>
          <pc:docMk/>
          <pc:sldMk cId="3031937380"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49E07FE5-5D0C-090D-0C99-6081B7AACDCA}"/>
            </a:ext>
          </a:extLst>
        </p:cNvPr>
        <p:cNvGrpSpPr/>
        <p:nvPr/>
      </p:nvGrpSpPr>
      <p:grpSpPr>
        <a:xfrm>
          <a:off x="0" y="0"/>
          <a:ext cx="0" cy="0"/>
          <a:chOff x="0" y="0"/>
          <a:chExt cx="0" cy="0"/>
        </a:xfrm>
      </p:grpSpPr>
      <p:sp>
        <p:nvSpPr>
          <p:cNvPr id="132" name="Google Shape;132;p7:notes">
            <a:extLst>
              <a:ext uri="{FF2B5EF4-FFF2-40B4-BE49-F238E27FC236}">
                <a16:creationId xmlns:a16="http://schemas.microsoft.com/office/drawing/2014/main" id="{AFDB606F-1547-1A65-F229-8610503285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7:notes">
            <a:extLst>
              <a:ext uri="{FF2B5EF4-FFF2-40B4-BE49-F238E27FC236}">
                <a16:creationId xmlns:a16="http://schemas.microsoft.com/office/drawing/2014/main" id="{184AEC73-B9B1-4CEE-149C-F05E084F0F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4126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F3697D0B-3D45-B4A3-946B-7B398C632E68}"/>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F6DE746C-A805-8191-C3BC-07389B774C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a:extLst>
              <a:ext uri="{FF2B5EF4-FFF2-40B4-BE49-F238E27FC236}">
                <a16:creationId xmlns:a16="http://schemas.microsoft.com/office/drawing/2014/main" id="{7F3D9E76-CE0B-BF14-7426-ED1F69BD07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0009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559802DE-EF4B-DA8D-6729-AD2FF570798E}"/>
            </a:ext>
          </a:extLst>
        </p:cNvPr>
        <p:cNvGrpSpPr/>
        <p:nvPr/>
      </p:nvGrpSpPr>
      <p:grpSpPr>
        <a:xfrm>
          <a:off x="0" y="0"/>
          <a:ext cx="0" cy="0"/>
          <a:chOff x="0" y="0"/>
          <a:chExt cx="0" cy="0"/>
        </a:xfrm>
      </p:grpSpPr>
      <p:sp>
        <p:nvSpPr>
          <p:cNvPr id="99" name="Google Shape;99;p3:notes">
            <a:extLst>
              <a:ext uri="{FF2B5EF4-FFF2-40B4-BE49-F238E27FC236}">
                <a16:creationId xmlns:a16="http://schemas.microsoft.com/office/drawing/2014/main" id="{EE847784-B7D1-74D5-F8CF-32B0AF9A168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a:extLst>
              <a:ext uri="{FF2B5EF4-FFF2-40B4-BE49-F238E27FC236}">
                <a16:creationId xmlns:a16="http://schemas.microsoft.com/office/drawing/2014/main" id="{821A7D6A-14E0-95AE-1E18-A5AFC30E1C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8462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FB83AAB5-F2CC-683F-EDB1-07E719F6CCC4}"/>
            </a:ext>
          </a:extLst>
        </p:cNvPr>
        <p:cNvGrpSpPr/>
        <p:nvPr/>
      </p:nvGrpSpPr>
      <p:grpSpPr>
        <a:xfrm>
          <a:off x="0" y="0"/>
          <a:ext cx="0" cy="0"/>
          <a:chOff x="0" y="0"/>
          <a:chExt cx="0" cy="0"/>
        </a:xfrm>
      </p:grpSpPr>
      <p:sp>
        <p:nvSpPr>
          <p:cNvPr id="99" name="Google Shape;99;p3:notes">
            <a:extLst>
              <a:ext uri="{FF2B5EF4-FFF2-40B4-BE49-F238E27FC236}">
                <a16:creationId xmlns:a16="http://schemas.microsoft.com/office/drawing/2014/main" id="{BD436921-8549-05D0-502E-59A73CDC3F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a:extLst>
              <a:ext uri="{FF2B5EF4-FFF2-40B4-BE49-F238E27FC236}">
                <a16:creationId xmlns:a16="http://schemas.microsoft.com/office/drawing/2014/main" id="{51468A89-F8C2-1617-AD22-3C436D0617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1889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DF418127-A898-FA82-29A2-1F1A2041AC88}"/>
            </a:ext>
          </a:extLst>
        </p:cNvPr>
        <p:cNvGrpSpPr/>
        <p:nvPr/>
      </p:nvGrpSpPr>
      <p:grpSpPr>
        <a:xfrm>
          <a:off x="0" y="0"/>
          <a:ext cx="0" cy="0"/>
          <a:chOff x="0" y="0"/>
          <a:chExt cx="0" cy="0"/>
        </a:xfrm>
      </p:grpSpPr>
      <p:sp>
        <p:nvSpPr>
          <p:cNvPr id="132" name="Google Shape;132;p7:notes">
            <a:extLst>
              <a:ext uri="{FF2B5EF4-FFF2-40B4-BE49-F238E27FC236}">
                <a16:creationId xmlns:a16="http://schemas.microsoft.com/office/drawing/2014/main" id="{75CEE81E-37AF-FE8C-3A06-D303C32F06B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7:notes">
            <a:extLst>
              <a:ext uri="{FF2B5EF4-FFF2-40B4-BE49-F238E27FC236}">
                <a16:creationId xmlns:a16="http://schemas.microsoft.com/office/drawing/2014/main" id="{64271F0D-6EE2-CD78-C58A-5AE7790ECE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1887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8CB349DF-A58D-8A1B-4110-EEAD8D94F737}"/>
            </a:ext>
          </a:extLst>
        </p:cNvPr>
        <p:cNvGrpSpPr/>
        <p:nvPr/>
      </p:nvGrpSpPr>
      <p:grpSpPr>
        <a:xfrm>
          <a:off x="0" y="0"/>
          <a:ext cx="0" cy="0"/>
          <a:chOff x="0" y="0"/>
          <a:chExt cx="0" cy="0"/>
        </a:xfrm>
      </p:grpSpPr>
      <p:sp>
        <p:nvSpPr>
          <p:cNvPr id="99" name="Google Shape;99;p3:notes">
            <a:extLst>
              <a:ext uri="{FF2B5EF4-FFF2-40B4-BE49-F238E27FC236}">
                <a16:creationId xmlns:a16="http://schemas.microsoft.com/office/drawing/2014/main" id="{DC7449BB-67BD-981E-4CDA-708158D6668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a:extLst>
              <a:ext uri="{FF2B5EF4-FFF2-40B4-BE49-F238E27FC236}">
                <a16:creationId xmlns:a16="http://schemas.microsoft.com/office/drawing/2014/main" id="{0F38E311-AA4B-55CB-E6C9-509F83AA0D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2132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4" name="Imagem 3" descr="Uma imagem contendo Texto&#10;&#10;O conteúdo gerado por IA pode estar incorreto.">
            <a:extLst>
              <a:ext uri="{FF2B5EF4-FFF2-40B4-BE49-F238E27FC236}">
                <a16:creationId xmlns:a16="http://schemas.microsoft.com/office/drawing/2014/main" id="{7B748EFB-AA48-3191-0299-CC5E1D049CF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3" name="Imagem 2" descr="Uma imagem contendo pessoa, ao ar livre, homem, turbante&#10;&#10;O conteúdo gerado por IA pode estar incorreto.">
            <a:extLst>
              <a:ext uri="{FF2B5EF4-FFF2-40B4-BE49-F238E27FC236}">
                <a16:creationId xmlns:a16="http://schemas.microsoft.com/office/drawing/2014/main" id="{39D08868-5981-5669-E912-B58ED7550DBF}"/>
              </a:ext>
            </a:extLst>
          </p:cNvPr>
          <p:cNvPicPr>
            <a:picLocks noChangeAspect="1"/>
          </p:cNvPicPr>
          <p:nvPr/>
        </p:nvPicPr>
        <p:blipFill>
          <a:blip r:embed="rId3"/>
          <a:stretch>
            <a:fillRect/>
          </a:stretch>
        </p:blipFill>
        <p:spPr>
          <a:xfrm>
            <a:off x="-6230955" y="-392029"/>
            <a:ext cx="13998542" cy="6999271"/>
          </a:xfrm>
          <a:prstGeom prst="rect">
            <a:avLst/>
          </a:prstGeom>
        </p:spPr>
      </p:pic>
      <p:pic>
        <p:nvPicPr>
          <p:cNvPr id="120" name="Google Shape;120;p5"/>
          <p:cNvPicPr preferRelativeResize="0"/>
          <p:nvPr/>
        </p:nvPicPr>
        <p:blipFill rotWithShape="1">
          <a:blip r:embed="rId4">
            <a:alphaModFix/>
          </a:blip>
          <a:srcRect/>
          <a:stretch/>
        </p:blipFill>
        <p:spPr>
          <a:xfrm>
            <a:off x="-1113905" y="-864523"/>
            <a:ext cx="13305905" cy="7722524"/>
          </a:xfrm>
          <a:prstGeom prst="rect">
            <a:avLst/>
          </a:prstGeom>
          <a:noFill/>
          <a:ln>
            <a:noFill/>
          </a:ln>
        </p:spPr>
      </p:pic>
      <p:sp>
        <p:nvSpPr>
          <p:cNvPr id="122" name="Google Shape;122;p5"/>
          <p:cNvSpPr txBox="1"/>
          <p:nvPr/>
        </p:nvSpPr>
        <p:spPr>
          <a:xfrm>
            <a:off x="5539047" y="559261"/>
            <a:ext cx="6350924" cy="52629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400" b="0" i="0" u="none" strike="noStrike" cap="none" noProof="0" dirty="0">
                <a:solidFill>
                  <a:schemeClr val="lt1"/>
                </a:solidFill>
                <a:latin typeface="Roboto"/>
                <a:ea typeface="Roboto"/>
                <a:cs typeface="Roboto"/>
                <a:sym typeface="Roboto"/>
              </a:rPr>
              <a:t>“Cuandoquiera que los hijos de Dios, en cualquier época de la historia del mundo, ejecutaron alegre y voluntariamente el plan de la benevolencia sistemática y de los dones y ofrendas, han visto cumplirse la permanente promesa de que la prosperidad acompañaría todas sus labores en la misma proporción en que le obedeciesen. Siempre que reconocieron los derechos de Dios y cumplieron con sus requerimientos, honrándole con su sustancia, sus alfolíes rebosaron</a:t>
            </a:r>
            <a:r>
              <a:rPr lang="es-AR" sz="2400" b="1" i="0" u="none" strike="noStrike" cap="none" noProof="0" dirty="0">
                <a:solidFill>
                  <a:schemeClr val="lt1"/>
                </a:solidFill>
                <a:latin typeface="Roboto"/>
                <a:ea typeface="Roboto"/>
                <a:cs typeface="Roboto"/>
                <a:sym typeface="Roboto"/>
              </a:rPr>
              <a:t>.</a:t>
            </a:r>
            <a:r>
              <a:rPr lang="es-AR" sz="2400" b="0" i="0" u="none" strike="noStrike" cap="none" noProof="0" dirty="0">
                <a:solidFill>
                  <a:schemeClr val="lt1"/>
                </a:solidFill>
                <a:latin typeface="Roboto"/>
                <a:ea typeface="Roboto"/>
                <a:cs typeface="Roboto"/>
                <a:sym typeface="Roboto"/>
              </a:rPr>
              <a:t>”</a:t>
            </a:r>
          </a:p>
          <a:p>
            <a:pPr marL="0" marR="0" lvl="0" indent="0" algn="ctr" rtl="0">
              <a:spcBef>
                <a:spcPts val="0"/>
              </a:spcBef>
              <a:spcAft>
                <a:spcPts val="0"/>
              </a:spcAft>
              <a:buNone/>
            </a:pPr>
            <a:br>
              <a:rPr lang="es-AR" sz="2400" b="0" i="0" u="none" strike="noStrike" cap="none" noProof="0" dirty="0">
                <a:solidFill>
                  <a:schemeClr val="lt1"/>
                </a:solidFill>
                <a:latin typeface="Roboto"/>
                <a:ea typeface="Roboto"/>
                <a:cs typeface="Roboto"/>
                <a:sym typeface="Roboto"/>
              </a:rPr>
            </a:br>
            <a:r>
              <a:rPr lang="es-AR" sz="2400" i="1" noProof="0" dirty="0">
                <a:solidFill>
                  <a:schemeClr val="lt1"/>
                </a:solidFill>
                <a:latin typeface="Roboto Light"/>
                <a:ea typeface="Roboto Light"/>
                <a:cs typeface="Roboto Light"/>
                <a:sym typeface="Roboto"/>
              </a:rPr>
              <a:t>(Consejos sobre mayordomía cristiana, p. 361)</a:t>
            </a: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25E3D7CB-0D40-5225-260E-05D14BB2E65C}"/>
            </a:ext>
          </a:extLst>
        </p:cNvPr>
        <p:cNvGrpSpPr/>
        <p:nvPr/>
      </p:nvGrpSpPr>
      <p:grpSpPr>
        <a:xfrm>
          <a:off x="0" y="0"/>
          <a:ext cx="0" cy="0"/>
          <a:chOff x="0" y="0"/>
          <a:chExt cx="0" cy="0"/>
        </a:xfrm>
      </p:grpSpPr>
      <p:pic>
        <p:nvPicPr>
          <p:cNvPr id="135" name="Google Shape;135;p7">
            <a:extLst>
              <a:ext uri="{FF2B5EF4-FFF2-40B4-BE49-F238E27FC236}">
                <a16:creationId xmlns:a16="http://schemas.microsoft.com/office/drawing/2014/main" id="{0A7CAA7B-0257-1A32-ECEA-1C0631921E15}"/>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rcRect/>
          <a:stretch/>
        </p:blipFill>
        <p:spPr>
          <a:xfrm>
            <a:off x="0" y="-1"/>
            <a:ext cx="12192000" cy="6858001"/>
          </a:xfrm>
          <a:prstGeom prst="rect">
            <a:avLst/>
          </a:prstGeom>
          <a:noFill/>
          <a:ln>
            <a:noFill/>
          </a:ln>
        </p:spPr>
      </p:pic>
      <p:sp>
        <p:nvSpPr>
          <p:cNvPr id="136" name="Google Shape;136;p7">
            <a:extLst>
              <a:ext uri="{FF2B5EF4-FFF2-40B4-BE49-F238E27FC236}">
                <a16:creationId xmlns:a16="http://schemas.microsoft.com/office/drawing/2014/main" id="{8B0B09F5-D580-35E5-80BA-92F001051CCF}"/>
              </a:ext>
            </a:extLst>
          </p:cNvPr>
          <p:cNvSpPr txBox="1"/>
          <p:nvPr/>
        </p:nvSpPr>
        <p:spPr>
          <a:xfrm>
            <a:off x="2844627" y="5323870"/>
            <a:ext cx="6502746"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400" i="1" u="none" strike="noStrike" cap="none" noProof="0" dirty="0">
                <a:solidFill>
                  <a:schemeClr val="lt1"/>
                </a:solidFill>
                <a:latin typeface="Roboto Light"/>
                <a:ea typeface="Roboto Light"/>
                <a:cs typeface="Roboto Light"/>
                <a:sym typeface="Roboto Light"/>
              </a:rPr>
              <a:t>(Consejos sobre mayordomía cristiana, p. 363)</a:t>
            </a:r>
          </a:p>
        </p:txBody>
      </p:sp>
      <p:sp>
        <p:nvSpPr>
          <p:cNvPr id="2" name="Google Shape;95;p2">
            <a:extLst>
              <a:ext uri="{FF2B5EF4-FFF2-40B4-BE49-F238E27FC236}">
                <a16:creationId xmlns:a16="http://schemas.microsoft.com/office/drawing/2014/main" id="{FD4AF61E-35D6-C4AF-F71B-F22A85074E0A}"/>
              </a:ext>
            </a:extLst>
          </p:cNvPr>
          <p:cNvSpPr txBox="1"/>
          <p:nvPr/>
        </p:nvSpPr>
        <p:spPr>
          <a:xfrm>
            <a:off x="1133302" y="1534130"/>
            <a:ext cx="9925396" cy="30469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3200" b="0" i="0" u="none" strike="noStrike" cap="none" noProof="0" dirty="0">
                <a:solidFill>
                  <a:schemeClr val="lt1"/>
                </a:solidFill>
                <a:latin typeface="Roboto Medium"/>
                <a:ea typeface="Roboto Medium"/>
                <a:cs typeface="Roboto Medium"/>
                <a:sym typeface="Roboto Medium"/>
              </a:rPr>
              <a:t>“Hay una recompensa para los obreros íntegros y abnegados que entran en este campo, y también para los que contribuyen voluntariamente a su sostén. Los que trabajan activamente en el campo, y los que dan sus recursos para sostener a estos obreros  compartirán la recompensa de los fieles.”</a:t>
            </a:r>
          </a:p>
        </p:txBody>
      </p:sp>
    </p:spTree>
    <p:extLst>
      <p:ext uri="{BB962C8B-B14F-4D97-AF65-F5344CB8AC3E}">
        <p14:creationId xmlns:p14="http://schemas.microsoft.com/office/powerpoint/2010/main" val="271818067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
          <a:extLst>
            <a:ext uri="{FF2B5EF4-FFF2-40B4-BE49-F238E27FC236}">
              <a16:creationId xmlns:a16="http://schemas.microsoft.com/office/drawing/2014/main" id="{BB862B25-DD66-5289-D7F9-BE494389FD50}"/>
            </a:ext>
          </a:extLst>
        </p:cNvPr>
        <p:cNvGrpSpPr/>
        <p:nvPr/>
      </p:nvGrpSpPr>
      <p:grpSpPr>
        <a:xfrm>
          <a:off x="0" y="0"/>
          <a:ext cx="0" cy="0"/>
          <a:chOff x="0" y="0"/>
          <a:chExt cx="0" cy="0"/>
        </a:xfrm>
      </p:grpSpPr>
      <p:pic>
        <p:nvPicPr>
          <p:cNvPr id="4" name="Imagem 3" descr="Uma imagem contendo Texto&#10;&#10;O conteúdo gerado por IA pode estar incorreto.">
            <a:extLst>
              <a:ext uri="{FF2B5EF4-FFF2-40B4-BE49-F238E27FC236}">
                <a16:creationId xmlns:a16="http://schemas.microsoft.com/office/drawing/2014/main" id="{7771B576-E965-75E8-F30E-D3B3F844A17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31937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8"/>
          <p:cNvPicPr preferRelativeResize="0"/>
          <p:nvPr/>
        </p:nvPicPr>
        <p:blipFill rotWithShape="1">
          <a:blip r:embed="rId3">
            <a:alphaModFix/>
            <a:extLst>
              <a:ext uri="{BEBA8EAE-BF5A-486C-A8C5-ECC9F3942E4B}">
                <a14:imgProps xmlns:a14="http://schemas.microsoft.com/office/drawing/2010/main">
                  <a14:imgLayer r:embed="rId4">
                    <a14:imgEffect>
                      <a14:brightnessContrast contrast="-40000"/>
                    </a14:imgEffect>
                  </a14:imgLayer>
                </a14:imgProps>
              </a:ext>
            </a:extLst>
          </a:blip>
          <a:srcRect/>
          <a:stretch/>
        </p:blipFill>
        <p:spPr>
          <a:xfrm>
            <a:off x="0" y="-1"/>
            <a:ext cx="12192000" cy="6858001"/>
          </a:xfrm>
          <a:prstGeom prst="rect">
            <a:avLst/>
          </a:prstGeom>
          <a:noFill/>
          <a:ln>
            <a:noFill/>
          </a:ln>
        </p:spPr>
      </p:pic>
      <p:sp>
        <p:nvSpPr>
          <p:cNvPr id="143" name="Google Shape;143;p8"/>
          <p:cNvSpPr txBox="1"/>
          <p:nvPr/>
        </p:nvSpPr>
        <p:spPr>
          <a:xfrm>
            <a:off x="3145559" y="4988148"/>
            <a:ext cx="5900882"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000" b="1" i="0" u="none" strike="noStrike" cap="none" noProof="0" dirty="0">
                <a:solidFill>
                  <a:schemeClr val="lt1"/>
                </a:solidFill>
                <a:latin typeface="Roboto Light"/>
                <a:ea typeface="Roboto Light"/>
                <a:cs typeface="Roboto Light"/>
                <a:sym typeface="Roboto Light"/>
              </a:rPr>
              <a:t>Levítico 27:30-32</a:t>
            </a:r>
            <a:endParaRPr lang="es-AR" sz="2000" b="0" i="0" u="none" strike="noStrike" cap="none" noProof="0" dirty="0">
              <a:solidFill>
                <a:schemeClr val="lt1"/>
              </a:solidFill>
              <a:latin typeface="Roboto Light"/>
              <a:ea typeface="Roboto Light"/>
              <a:cs typeface="Roboto Light"/>
              <a:sym typeface="Roboto Light"/>
            </a:endParaRPr>
          </a:p>
        </p:txBody>
      </p:sp>
      <p:sp>
        <p:nvSpPr>
          <p:cNvPr id="144" name="Google Shape;144;p8"/>
          <p:cNvSpPr txBox="1"/>
          <p:nvPr/>
        </p:nvSpPr>
        <p:spPr>
          <a:xfrm>
            <a:off x="576349" y="1552687"/>
            <a:ext cx="11039301" cy="30469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9600" b="0" i="0" u="none" strike="noStrike" cap="none" noProof="0" dirty="0">
                <a:solidFill>
                  <a:schemeClr val="lt1"/>
                </a:solidFill>
                <a:latin typeface="Roboto Black"/>
                <a:ea typeface="Roboto Black"/>
                <a:cs typeface="Roboto Black"/>
                <a:sym typeface="Roboto Black"/>
              </a:rPr>
              <a:t>Entender la Acción de Diezmar</a:t>
            </a:r>
            <a:endParaRPr lang="es-AR" sz="13800" b="0" i="0" u="none" strike="noStrike" cap="none" noProof="0" dirty="0">
              <a:solidFill>
                <a:schemeClr val="lt1"/>
              </a:solidFill>
              <a:latin typeface="Roboto Black"/>
              <a:ea typeface="Roboto Black"/>
              <a:cs typeface="Roboto Black"/>
              <a:sym typeface="Roboto Black"/>
            </a:endParaRP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7"/>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rcRect/>
          <a:stretch/>
        </p:blipFill>
        <p:spPr>
          <a:xfrm>
            <a:off x="0" y="-1"/>
            <a:ext cx="12192000" cy="6858001"/>
          </a:xfrm>
          <a:prstGeom prst="rect">
            <a:avLst/>
          </a:prstGeom>
          <a:noFill/>
          <a:ln>
            <a:noFill/>
          </a:ln>
        </p:spPr>
      </p:pic>
      <p:sp>
        <p:nvSpPr>
          <p:cNvPr id="2" name="Google Shape;114;p4">
            <a:extLst>
              <a:ext uri="{FF2B5EF4-FFF2-40B4-BE49-F238E27FC236}">
                <a16:creationId xmlns:a16="http://schemas.microsoft.com/office/drawing/2014/main" id="{57EA3494-C92A-7870-D95A-8E16DE1DCD47}"/>
              </a:ext>
            </a:extLst>
          </p:cNvPr>
          <p:cNvSpPr txBox="1"/>
          <p:nvPr/>
        </p:nvSpPr>
        <p:spPr>
          <a:xfrm>
            <a:off x="998626" y="2090191"/>
            <a:ext cx="10194747" cy="31085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2800" noProof="0" dirty="0">
                <a:solidFill>
                  <a:schemeClr val="lt1"/>
                </a:solidFill>
                <a:latin typeface="Roboto"/>
                <a:ea typeface="Roboto"/>
                <a:cs typeface="Roboto"/>
                <a:sym typeface="Roboto"/>
              </a:rPr>
              <a:t>Este asunto es tan importante que, a cada seis versículos de los cuatro evangelios, uno tiene que ver con el uso correcto de los bienes materiales. De las 38 parábolas, 16 tienen que ver con el uso apropiado o inapropiado de las riquezas. Bíblicamente, la mayordomía de las posesiones materiales está fundamentada sobre dos pilares: los diezmos y las ofrendas</a:t>
            </a:r>
            <a:r>
              <a:rPr lang="es-AR" sz="2800" b="0" i="0" u="none" strike="noStrike" cap="none" noProof="0" dirty="0">
                <a:solidFill>
                  <a:schemeClr val="lt1"/>
                </a:solidFill>
                <a:latin typeface="Roboto"/>
                <a:ea typeface="Roboto"/>
                <a:cs typeface="Roboto"/>
                <a:sym typeface="Roboto"/>
              </a:rPr>
              <a:t>.</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7B22710A-EA9C-F572-C737-014C09E465E8}"/>
            </a:ext>
          </a:extLst>
        </p:cNvPr>
        <p:cNvGrpSpPr/>
        <p:nvPr/>
      </p:nvGrpSpPr>
      <p:grpSpPr>
        <a:xfrm>
          <a:off x="0" y="0"/>
          <a:ext cx="0" cy="0"/>
          <a:chOff x="0" y="0"/>
          <a:chExt cx="0" cy="0"/>
        </a:xfrm>
      </p:grpSpPr>
      <p:pic>
        <p:nvPicPr>
          <p:cNvPr id="3" name="Imagem 2" descr="Uma imagem contendo no interior, de madeira, mesa, madeira&#10;&#10;O conteúdo gerado por IA pode estar incorreto.">
            <a:extLst>
              <a:ext uri="{FF2B5EF4-FFF2-40B4-BE49-F238E27FC236}">
                <a16:creationId xmlns:a16="http://schemas.microsoft.com/office/drawing/2014/main" id="{8A8476B9-3637-31A6-4C1E-D585C8C9677C}"/>
              </a:ext>
            </a:extLst>
          </p:cNvPr>
          <p:cNvPicPr>
            <a:picLocks noChangeAspect="1"/>
          </p:cNvPicPr>
          <p:nvPr/>
        </p:nvPicPr>
        <p:blipFill>
          <a:blip r:embed="rId3"/>
          <a:stretch>
            <a:fillRect/>
          </a:stretch>
        </p:blipFill>
        <p:spPr>
          <a:xfrm flipH="1">
            <a:off x="4810126" y="0"/>
            <a:ext cx="9963150" cy="6609540"/>
          </a:xfrm>
          <a:prstGeom prst="rect">
            <a:avLst/>
          </a:prstGeom>
        </p:spPr>
      </p:pic>
      <p:pic>
        <p:nvPicPr>
          <p:cNvPr id="104" name="Google Shape;104;p3">
            <a:extLst>
              <a:ext uri="{FF2B5EF4-FFF2-40B4-BE49-F238E27FC236}">
                <a16:creationId xmlns:a16="http://schemas.microsoft.com/office/drawing/2014/main" id="{C9F3A327-9605-ADDD-519E-49EDE089FF40}"/>
              </a:ext>
            </a:extLst>
          </p:cNvPr>
          <p:cNvPicPr preferRelativeResize="0"/>
          <p:nvPr/>
        </p:nvPicPr>
        <p:blipFill rotWithShape="1">
          <a:blip r:embed="rId4">
            <a:alphaModFix/>
          </a:blip>
          <a:srcRect/>
          <a:stretch/>
        </p:blipFill>
        <p:spPr>
          <a:xfrm>
            <a:off x="0" y="0"/>
            <a:ext cx="12192000" cy="6858001"/>
          </a:xfrm>
          <a:prstGeom prst="rect">
            <a:avLst/>
          </a:prstGeom>
          <a:noFill/>
          <a:ln>
            <a:noFill/>
          </a:ln>
        </p:spPr>
      </p:pic>
      <p:sp>
        <p:nvSpPr>
          <p:cNvPr id="105" name="Google Shape;105;p3">
            <a:extLst>
              <a:ext uri="{FF2B5EF4-FFF2-40B4-BE49-F238E27FC236}">
                <a16:creationId xmlns:a16="http://schemas.microsoft.com/office/drawing/2014/main" id="{6F27B07E-C184-0D86-EED3-82425E89366E}"/>
              </a:ext>
            </a:extLst>
          </p:cNvPr>
          <p:cNvSpPr txBox="1"/>
          <p:nvPr/>
        </p:nvSpPr>
        <p:spPr>
          <a:xfrm>
            <a:off x="693854" y="645760"/>
            <a:ext cx="874940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4000" b="0" i="0" u="none" strike="noStrike" cap="none" noProof="0" dirty="0">
                <a:solidFill>
                  <a:schemeClr val="lt1"/>
                </a:solidFill>
                <a:latin typeface="Roboto Black"/>
                <a:ea typeface="Roboto Black"/>
                <a:cs typeface="Roboto Black"/>
                <a:sym typeface="Roboto Black"/>
              </a:rPr>
              <a:t>El diezmo en el Antiguo Testamento</a:t>
            </a:r>
            <a:endParaRPr lang="es-AR" noProof="0" dirty="0"/>
          </a:p>
        </p:txBody>
      </p:sp>
      <p:sp>
        <p:nvSpPr>
          <p:cNvPr id="106" name="Google Shape;106;p3">
            <a:extLst>
              <a:ext uri="{FF2B5EF4-FFF2-40B4-BE49-F238E27FC236}">
                <a16:creationId xmlns:a16="http://schemas.microsoft.com/office/drawing/2014/main" id="{D19C4CFF-3BCE-8204-4F53-37559693006B}"/>
              </a:ext>
            </a:extLst>
          </p:cNvPr>
          <p:cNvSpPr txBox="1"/>
          <p:nvPr/>
        </p:nvSpPr>
        <p:spPr>
          <a:xfrm>
            <a:off x="693855" y="1628196"/>
            <a:ext cx="8482325" cy="4339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2800" b="0" i="0" u="none" strike="noStrike" cap="none" noProof="0" dirty="0">
                <a:solidFill>
                  <a:schemeClr val="lt1"/>
                </a:solidFill>
                <a:latin typeface="Roboto"/>
                <a:ea typeface="Roboto"/>
                <a:cs typeface="Roboto"/>
                <a:sym typeface="Roboto"/>
              </a:rPr>
              <a:t>“El sistema del diezmo se remonta hasta más allá del tiempo de Moisés. Ya en los días de Adán, se requería de los hombres que ofreciesen a Dios donativos de índole religiosa, es decir, antes que el sistema fuese dado a Moisés en forma definida. Al cumplir lo requerido por Dios, debían manifestar, mediante sus ofrendas, aprecio por las misericordias y las bendiciones de Dios para con ellos.”</a:t>
            </a:r>
            <a:br>
              <a:rPr lang="es-AR" sz="2800" b="0" i="0" u="none" strike="noStrike" cap="none" noProof="0" dirty="0">
                <a:solidFill>
                  <a:schemeClr val="lt1"/>
                </a:solidFill>
                <a:latin typeface="Roboto"/>
                <a:ea typeface="Roboto"/>
                <a:cs typeface="Roboto"/>
                <a:sym typeface="Roboto"/>
              </a:rPr>
            </a:br>
            <a:r>
              <a:rPr lang="es-AR" sz="2400" i="1" noProof="0" dirty="0">
                <a:solidFill>
                  <a:schemeClr val="lt1"/>
                </a:solidFill>
                <a:latin typeface="Roboto Light"/>
                <a:ea typeface="Roboto Light"/>
                <a:cs typeface="Roboto Light"/>
                <a:sym typeface="Roboto"/>
              </a:rPr>
              <a:t>(Consejos sobre mayordomía cristiana, p. 372)</a:t>
            </a:r>
          </a:p>
        </p:txBody>
      </p:sp>
    </p:spTree>
    <p:extLst>
      <p:ext uri="{BB962C8B-B14F-4D97-AF65-F5344CB8AC3E}">
        <p14:creationId xmlns:p14="http://schemas.microsoft.com/office/powerpoint/2010/main" val="171912322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3BB1164C-89F3-581E-2E18-BFC5C1492CE2}"/>
            </a:ext>
          </a:extLst>
        </p:cNvPr>
        <p:cNvGrpSpPr/>
        <p:nvPr/>
      </p:nvGrpSpPr>
      <p:grpSpPr>
        <a:xfrm>
          <a:off x="0" y="0"/>
          <a:ext cx="0" cy="0"/>
          <a:chOff x="0" y="0"/>
          <a:chExt cx="0" cy="0"/>
        </a:xfrm>
      </p:grpSpPr>
      <p:pic>
        <p:nvPicPr>
          <p:cNvPr id="102" name="Google Shape;102;p3">
            <a:extLst>
              <a:ext uri="{FF2B5EF4-FFF2-40B4-BE49-F238E27FC236}">
                <a16:creationId xmlns:a16="http://schemas.microsoft.com/office/drawing/2014/main" id="{3B4FF59E-D38D-2DE6-8E81-442F4DD19198}"/>
              </a:ext>
            </a:extLst>
          </p:cNvPr>
          <p:cNvPicPr preferRelativeResize="0"/>
          <p:nvPr/>
        </p:nvPicPr>
        <p:blipFill rotWithShape="1">
          <a:blip r:embed="rId3">
            <a:alphaModFix/>
          </a:blip>
          <a:srcRect/>
          <a:stretch/>
        </p:blipFill>
        <p:spPr>
          <a:xfrm>
            <a:off x="2863795" y="0"/>
            <a:ext cx="12192000" cy="6858000"/>
          </a:xfrm>
          <a:prstGeom prst="rect">
            <a:avLst/>
          </a:prstGeom>
          <a:noFill/>
          <a:ln>
            <a:noFill/>
          </a:ln>
        </p:spPr>
      </p:pic>
      <p:pic>
        <p:nvPicPr>
          <p:cNvPr id="103" name="Google Shape;103;p3">
            <a:extLst>
              <a:ext uri="{FF2B5EF4-FFF2-40B4-BE49-F238E27FC236}">
                <a16:creationId xmlns:a16="http://schemas.microsoft.com/office/drawing/2014/main" id="{D53BB195-C0E7-6F00-65F3-B370084A355C}"/>
              </a:ext>
            </a:extLst>
          </p:cNvPr>
          <p:cNvPicPr preferRelativeResize="0"/>
          <p:nvPr/>
        </p:nvPicPr>
        <p:blipFill rotWithShape="1">
          <a:blip r:embed="rId4">
            <a:alphaModFix/>
          </a:blip>
          <a:srcRect/>
          <a:stretch/>
        </p:blipFill>
        <p:spPr>
          <a:xfrm>
            <a:off x="4619134" y="0"/>
            <a:ext cx="9601200" cy="6858000"/>
          </a:xfrm>
          <a:prstGeom prst="rect">
            <a:avLst/>
          </a:prstGeom>
          <a:noFill/>
          <a:ln>
            <a:noFill/>
          </a:ln>
        </p:spPr>
      </p:pic>
      <p:pic>
        <p:nvPicPr>
          <p:cNvPr id="104" name="Google Shape;104;p3">
            <a:extLst>
              <a:ext uri="{FF2B5EF4-FFF2-40B4-BE49-F238E27FC236}">
                <a16:creationId xmlns:a16="http://schemas.microsoft.com/office/drawing/2014/main" id="{29DEE700-A654-F8C8-B7D8-5AE60D2D85A1}"/>
              </a:ext>
            </a:extLst>
          </p:cNvPr>
          <p:cNvPicPr preferRelativeResize="0"/>
          <p:nvPr/>
        </p:nvPicPr>
        <p:blipFill rotWithShape="1">
          <a:blip r:embed="rId5">
            <a:alphaModFix/>
          </a:blip>
          <a:srcRect/>
          <a:stretch/>
        </p:blipFill>
        <p:spPr>
          <a:xfrm>
            <a:off x="0" y="0"/>
            <a:ext cx="12192000" cy="6858001"/>
          </a:xfrm>
          <a:prstGeom prst="rect">
            <a:avLst/>
          </a:prstGeom>
          <a:noFill/>
          <a:ln>
            <a:noFill/>
          </a:ln>
        </p:spPr>
      </p:pic>
      <p:sp>
        <p:nvSpPr>
          <p:cNvPr id="105" name="Google Shape;105;p3">
            <a:extLst>
              <a:ext uri="{FF2B5EF4-FFF2-40B4-BE49-F238E27FC236}">
                <a16:creationId xmlns:a16="http://schemas.microsoft.com/office/drawing/2014/main" id="{33A593C3-748E-CA79-600D-A43A977AC89E}"/>
              </a:ext>
            </a:extLst>
          </p:cNvPr>
          <p:cNvSpPr txBox="1"/>
          <p:nvPr/>
        </p:nvSpPr>
        <p:spPr>
          <a:xfrm>
            <a:off x="693855" y="860517"/>
            <a:ext cx="8367018"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4000" b="0" i="0" u="none" strike="noStrike" cap="none" noProof="0" dirty="0">
                <a:solidFill>
                  <a:schemeClr val="lt1"/>
                </a:solidFill>
                <a:latin typeface="Roboto Black"/>
                <a:ea typeface="Roboto Black"/>
                <a:cs typeface="Roboto Black"/>
                <a:sym typeface="Roboto Black"/>
              </a:rPr>
              <a:t>El diezmo en el Nuevo Testamento</a:t>
            </a:r>
            <a:endParaRPr lang="es-AR" noProof="0" dirty="0"/>
          </a:p>
        </p:txBody>
      </p:sp>
      <p:sp>
        <p:nvSpPr>
          <p:cNvPr id="106" name="Google Shape;106;p3">
            <a:extLst>
              <a:ext uri="{FF2B5EF4-FFF2-40B4-BE49-F238E27FC236}">
                <a16:creationId xmlns:a16="http://schemas.microsoft.com/office/drawing/2014/main" id="{B0263F9F-B220-E268-CA73-7BD6C499B915}"/>
              </a:ext>
            </a:extLst>
          </p:cNvPr>
          <p:cNvSpPr txBox="1"/>
          <p:nvPr/>
        </p:nvSpPr>
        <p:spPr>
          <a:xfrm>
            <a:off x="693855" y="2090192"/>
            <a:ext cx="6704472" cy="31085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2800" b="0" i="0" u="none" strike="noStrike" cap="none" noProof="0" dirty="0">
                <a:solidFill>
                  <a:schemeClr val="lt1"/>
                </a:solidFill>
                <a:latin typeface="Roboto"/>
                <a:ea typeface="Roboto"/>
                <a:cs typeface="Roboto"/>
                <a:sym typeface="Roboto"/>
              </a:rPr>
              <a:t>El Nuevo Testamento menciona solo 10 veces la palabra diezmo. Eso no quiere decir que el tema no sea importante, sino que demuestra que, en la época de Jesús, el acto de diezmar no estaba en discusión, pues todo judío religioso era un fiel </a:t>
            </a:r>
            <a:r>
              <a:rPr lang="es-AR" sz="2800" b="0" i="0" u="none" strike="noStrike" cap="none" noProof="0" dirty="0" err="1">
                <a:solidFill>
                  <a:schemeClr val="lt1"/>
                </a:solidFill>
                <a:latin typeface="Roboto"/>
                <a:ea typeface="Roboto"/>
                <a:cs typeface="Roboto"/>
                <a:sym typeface="Roboto"/>
              </a:rPr>
              <a:t>diezmante</a:t>
            </a:r>
            <a:r>
              <a:rPr lang="es-AR" sz="2800" b="0" i="0" u="none" strike="noStrike" cap="none" noProof="0" dirty="0">
                <a:solidFill>
                  <a:schemeClr val="lt1"/>
                </a:solidFill>
                <a:latin typeface="Roboto"/>
                <a:ea typeface="Roboto"/>
                <a:cs typeface="Roboto"/>
                <a:sym typeface="Roboto"/>
              </a:rPr>
              <a:t>.</a:t>
            </a:r>
          </a:p>
        </p:txBody>
      </p:sp>
    </p:spTree>
    <p:extLst>
      <p:ext uri="{BB962C8B-B14F-4D97-AF65-F5344CB8AC3E}">
        <p14:creationId xmlns:p14="http://schemas.microsoft.com/office/powerpoint/2010/main" val="372403129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a:off x="0" y="0"/>
            <a:ext cx="12191998" cy="6858000"/>
          </a:xfrm>
          <a:prstGeom prst="rect">
            <a:avLst/>
          </a:prstGeom>
          <a:noFill/>
          <a:ln>
            <a:noFill/>
          </a:ln>
        </p:spPr>
      </p:pic>
      <p:sp>
        <p:nvSpPr>
          <p:cNvPr id="94" name="Google Shape;94;p2"/>
          <p:cNvSpPr txBox="1"/>
          <p:nvPr/>
        </p:nvSpPr>
        <p:spPr>
          <a:xfrm>
            <a:off x="4682835" y="5121587"/>
            <a:ext cx="2826327"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800" b="0" i="0" u="none" strike="noStrike" cap="none" noProof="0" dirty="0">
                <a:solidFill>
                  <a:schemeClr val="lt1"/>
                </a:solidFill>
                <a:latin typeface="Roboto Medium"/>
                <a:ea typeface="Roboto Medium"/>
                <a:cs typeface="Roboto Medium"/>
                <a:sym typeface="Roboto Medium"/>
              </a:rPr>
              <a:t>(Mateo 23:23)</a:t>
            </a:r>
            <a:endParaRPr lang="es-AR" noProof="0" dirty="0"/>
          </a:p>
        </p:txBody>
      </p:sp>
      <p:sp>
        <p:nvSpPr>
          <p:cNvPr id="95" name="Google Shape;95;p2"/>
          <p:cNvSpPr txBox="1"/>
          <p:nvPr/>
        </p:nvSpPr>
        <p:spPr>
          <a:xfrm>
            <a:off x="2214416" y="2090192"/>
            <a:ext cx="7763164" cy="22467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800" b="0" i="0" u="none" strike="noStrike" cap="none" noProof="0" dirty="0">
                <a:solidFill>
                  <a:schemeClr val="lt1"/>
                </a:solidFill>
                <a:latin typeface="Roboto Medium"/>
                <a:ea typeface="Roboto Medium"/>
                <a:cs typeface="Roboto Medium"/>
                <a:sym typeface="Roboto Medium"/>
              </a:rPr>
              <a:t>¡Ay de vosotros, escribas y fariseos, hipócritas! porque diezmáis la menta y el eneldo y el comino, y dejáis lo más importante de la ley: la justicia, la misericordia y la fe. Esto era necesario hacer, sin dejar de hacer aquello.</a:t>
            </a:r>
          </a:p>
        </p:txBody>
      </p:sp>
      <p:sp>
        <p:nvSpPr>
          <p:cNvPr id="96" name="Google Shape;96;p2"/>
          <p:cNvSpPr txBox="1"/>
          <p:nvPr/>
        </p:nvSpPr>
        <p:spPr>
          <a:xfrm>
            <a:off x="785091" y="1200733"/>
            <a:ext cx="1939638" cy="26468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16600" b="0" i="0" u="none" strike="noStrike" cap="none" noProof="0" dirty="0">
                <a:solidFill>
                  <a:schemeClr val="lt1"/>
                </a:solidFill>
                <a:latin typeface="Play"/>
                <a:ea typeface="Play"/>
                <a:cs typeface="Play"/>
                <a:sym typeface="Play"/>
              </a:rPr>
              <a:t>“</a:t>
            </a:r>
            <a:endParaRPr lang="es-AR" noProof="0" dirty="0"/>
          </a:p>
        </p:txBody>
      </p:sp>
      <p:sp>
        <p:nvSpPr>
          <p:cNvPr id="97" name="Google Shape;97;p2"/>
          <p:cNvSpPr txBox="1"/>
          <p:nvPr/>
        </p:nvSpPr>
        <p:spPr>
          <a:xfrm>
            <a:off x="9700024" y="3166026"/>
            <a:ext cx="1939638" cy="26468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16600" b="0" i="0" u="none" strike="noStrike" cap="none" noProof="0" dirty="0">
                <a:solidFill>
                  <a:schemeClr val="lt1"/>
                </a:solidFill>
                <a:latin typeface="Play"/>
                <a:ea typeface="Play"/>
                <a:cs typeface="Play"/>
                <a:sym typeface="Play"/>
              </a:rPr>
              <a:t>”</a:t>
            </a:r>
            <a:endParaRPr lang="es-AR" noProof="0" dirty="0"/>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4" name="Imagem 3" descr="Uma imagem contendo no interior, de madeira, mesa, madeira&#10;&#10;O conteúdo gerado por IA pode estar incorreto.">
            <a:extLst>
              <a:ext uri="{FF2B5EF4-FFF2-40B4-BE49-F238E27FC236}">
                <a16:creationId xmlns:a16="http://schemas.microsoft.com/office/drawing/2014/main" id="{007DBF8E-477A-01CE-8D1B-665282A6E7AC}"/>
              </a:ext>
            </a:extLst>
          </p:cNvPr>
          <p:cNvPicPr>
            <a:picLocks noChangeAspect="1"/>
          </p:cNvPicPr>
          <p:nvPr/>
        </p:nvPicPr>
        <p:blipFill>
          <a:blip r:embed="rId3"/>
          <a:stretch>
            <a:fillRect/>
          </a:stretch>
        </p:blipFill>
        <p:spPr>
          <a:xfrm flipH="1">
            <a:off x="4810126" y="0"/>
            <a:ext cx="9963150" cy="6609540"/>
          </a:xfrm>
          <a:prstGeom prst="rect">
            <a:avLst/>
          </a:prstGeom>
        </p:spPr>
      </p:pic>
      <p:pic>
        <p:nvPicPr>
          <p:cNvPr id="104" name="Google Shape;104;p3"/>
          <p:cNvPicPr preferRelativeResize="0"/>
          <p:nvPr/>
        </p:nvPicPr>
        <p:blipFill rotWithShape="1">
          <a:blip r:embed="rId4">
            <a:alphaModFix/>
          </a:blip>
          <a:srcRect/>
          <a:stretch/>
        </p:blipFill>
        <p:spPr>
          <a:xfrm>
            <a:off x="0" y="-1"/>
            <a:ext cx="12192000" cy="6858001"/>
          </a:xfrm>
          <a:prstGeom prst="rect">
            <a:avLst/>
          </a:prstGeom>
          <a:noFill/>
          <a:ln>
            <a:noFill/>
          </a:ln>
        </p:spPr>
      </p:pic>
      <p:sp>
        <p:nvSpPr>
          <p:cNvPr id="105" name="Google Shape;105;p3"/>
          <p:cNvSpPr txBox="1"/>
          <p:nvPr/>
        </p:nvSpPr>
        <p:spPr>
          <a:xfrm>
            <a:off x="693855" y="860517"/>
            <a:ext cx="10544952"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4000" b="0" i="0" u="none" strike="noStrike" cap="none" noProof="0" dirty="0">
                <a:solidFill>
                  <a:schemeClr val="lt1"/>
                </a:solidFill>
                <a:latin typeface="Roboto Black"/>
                <a:ea typeface="Roboto Black"/>
                <a:cs typeface="Roboto Black"/>
                <a:sym typeface="Roboto Black"/>
              </a:rPr>
              <a:t>La finalidad del diezmo en el Antiguo Testamento</a:t>
            </a:r>
            <a:endParaRPr lang="es-AR" noProof="0" dirty="0"/>
          </a:p>
        </p:txBody>
      </p:sp>
      <p:sp>
        <p:nvSpPr>
          <p:cNvPr id="106" name="Google Shape;106;p3"/>
          <p:cNvSpPr txBox="1"/>
          <p:nvPr/>
        </p:nvSpPr>
        <p:spPr>
          <a:xfrm>
            <a:off x="693855" y="2183916"/>
            <a:ext cx="8482325" cy="397027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AR" sz="2800" b="0" i="0" u="none" strike="noStrike" cap="none" noProof="0" dirty="0">
                <a:solidFill>
                  <a:schemeClr val="lt1"/>
                </a:solidFill>
                <a:latin typeface="Roboto"/>
                <a:ea typeface="Roboto"/>
                <a:cs typeface="Roboto"/>
                <a:sym typeface="Roboto"/>
              </a:rPr>
              <a:t>“Y he aquí yo he dado a los hijos de Leví todos los diezmos en Israel por heredad, por su ministerio, por cuanto ellos sirven en el ministerio del tabernáculo de reunión. […] Porque a los levitas he dado por heredad los diezmos de los hijos de Israel, que ofrecerán a Jehová en ofrenda; por lo cual les he dicho: Entre los hijos de Israel no poseerán heredad.”</a:t>
            </a:r>
            <a:br>
              <a:rPr lang="es-AR" sz="2800" b="0" i="0" u="none" strike="noStrike" cap="none" noProof="0" dirty="0">
                <a:solidFill>
                  <a:schemeClr val="lt1"/>
                </a:solidFill>
                <a:latin typeface="Roboto"/>
                <a:ea typeface="Roboto"/>
                <a:cs typeface="Roboto"/>
                <a:sym typeface="Roboto"/>
              </a:rPr>
            </a:br>
            <a:r>
              <a:rPr lang="es-AR" sz="2800" b="0" i="0" u="none" strike="noStrike" cap="none" noProof="0" dirty="0">
                <a:solidFill>
                  <a:schemeClr val="lt1"/>
                </a:solidFill>
                <a:latin typeface="Roboto"/>
                <a:ea typeface="Roboto"/>
                <a:cs typeface="Roboto"/>
                <a:sym typeface="Roboto"/>
              </a:rPr>
              <a:t>(</a:t>
            </a:r>
            <a:r>
              <a:rPr lang="es-AR" sz="2800" b="0" u="none" strike="noStrike" cap="none" noProof="0" dirty="0">
                <a:solidFill>
                  <a:schemeClr val="lt1"/>
                </a:solidFill>
                <a:latin typeface="Roboto"/>
                <a:ea typeface="Roboto"/>
                <a:cs typeface="Roboto"/>
                <a:sym typeface="Roboto"/>
              </a:rPr>
              <a:t>Números 18:21, 24)</a:t>
            </a: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DA9973CE-7CD0-C285-7A2E-B8BC03914136}"/>
            </a:ext>
          </a:extLst>
        </p:cNvPr>
        <p:cNvGrpSpPr/>
        <p:nvPr/>
      </p:nvGrpSpPr>
      <p:grpSpPr>
        <a:xfrm>
          <a:off x="0" y="0"/>
          <a:ext cx="0" cy="0"/>
          <a:chOff x="0" y="0"/>
          <a:chExt cx="0" cy="0"/>
        </a:xfrm>
      </p:grpSpPr>
      <p:pic>
        <p:nvPicPr>
          <p:cNvPr id="135" name="Google Shape;135;p7">
            <a:extLst>
              <a:ext uri="{FF2B5EF4-FFF2-40B4-BE49-F238E27FC236}">
                <a16:creationId xmlns:a16="http://schemas.microsoft.com/office/drawing/2014/main" id="{1FBFD0C2-F638-F1B3-9228-124BDFE2905E}"/>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rcRect/>
          <a:stretch/>
        </p:blipFill>
        <p:spPr>
          <a:xfrm>
            <a:off x="0" y="-1"/>
            <a:ext cx="12192000" cy="6858001"/>
          </a:xfrm>
          <a:prstGeom prst="rect">
            <a:avLst/>
          </a:prstGeom>
          <a:noFill/>
          <a:ln>
            <a:noFill/>
          </a:ln>
        </p:spPr>
      </p:pic>
      <p:sp>
        <p:nvSpPr>
          <p:cNvPr id="136" name="Google Shape;136;p7">
            <a:extLst>
              <a:ext uri="{FF2B5EF4-FFF2-40B4-BE49-F238E27FC236}">
                <a16:creationId xmlns:a16="http://schemas.microsoft.com/office/drawing/2014/main" id="{90326548-26E9-3C67-78E1-29FCC8BFBDDD}"/>
              </a:ext>
            </a:extLst>
          </p:cNvPr>
          <p:cNvSpPr txBox="1"/>
          <p:nvPr/>
        </p:nvSpPr>
        <p:spPr>
          <a:xfrm>
            <a:off x="3145559" y="4697893"/>
            <a:ext cx="5900882"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400" i="1" u="none" strike="noStrike" cap="none" noProof="0" dirty="0">
                <a:solidFill>
                  <a:schemeClr val="lt1"/>
                </a:solidFill>
                <a:latin typeface="Roboto Light"/>
                <a:ea typeface="Roboto Light"/>
                <a:cs typeface="Roboto Light"/>
                <a:sym typeface="Roboto Light"/>
              </a:rPr>
              <a:t>(Testimonios para la Iglesia, t. 9, p. 200)</a:t>
            </a:r>
          </a:p>
        </p:txBody>
      </p:sp>
      <p:sp>
        <p:nvSpPr>
          <p:cNvPr id="2" name="Google Shape;95;p2">
            <a:extLst>
              <a:ext uri="{FF2B5EF4-FFF2-40B4-BE49-F238E27FC236}">
                <a16:creationId xmlns:a16="http://schemas.microsoft.com/office/drawing/2014/main" id="{C4CA4498-AD45-07C6-F069-68542B754B5A}"/>
              </a:ext>
            </a:extLst>
          </p:cNvPr>
          <p:cNvSpPr txBox="1"/>
          <p:nvPr/>
        </p:nvSpPr>
        <p:spPr>
          <a:xfrm>
            <a:off x="1714039" y="2160107"/>
            <a:ext cx="8763922" cy="20620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3200" b="0" i="0" u="none" strike="noStrike" cap="none" noProof="0" dirty="0">
                <a:solidFill>
                  <a:schemeClr val="lt1"/>
                </a:solidFill>
                <a:latin typeface="Roboto Medium"/>
                <a:ea typeface="Roboto Medium"/>
                <a:cs typeface="Roboto Medium"/>
                <a:sym typeface="Roboto Medium"/>
              </a:rPr>
              <a:t>“El diezmo es sagrado y ha sido reservado por Dios para sí mismo. Hay que traerlo a su tesorería para que se use en el sostén de los obreros evangélicos.”</a:t>
            </a:r>
          </a:p>
        </p:txBody>
      </p:sp>
    </p:spTree>
    <p:extLst>
      <p:ext uri="{BB962C8B-B14F-4D97-AF65-F5344CB8AC3E}">
        <p14:creationId xmlns:p14="http://schemas.microsoft.com/office/powerpoint/2010/main" val="287755782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AB7D5F65-AA7F-F301-88D2-0A117660E2F9}"/>
            </a:ext>
          </a:extLst>
        </p:cNvPr>
        <p:cNvGrpSpPr/>
        <p:nvPr/>
      </p:nvGrpSpPr>
      <p:grpSpPr>
        <a:xfrm>
          <a:off x="0" y="0"/>
          <a:ext cx="0" cy="0"/>
          <a:chOff x="0" y="0"/>
          <a:chExt cx="0" cy="0"/>
        </a:xfrm>
      </p:grpSpPr>
      <p:pic>
        <p:nvPicPr>
          <p:cNvPr id="102" name="Google Shape;102;p3">
            <a:extLst>
              <a:ext uri="{FF2B5EF4-FFF2-40B4-BE49-F238E27FC236}">
                <a16:creationId xmlns:a16="http://schemas.microsoft.com/office/drawing/2014/main" id="{22596AA5-8706-3D84-80E8-5C695D025854}"/>
              </a:ext>
            </a:extLst>
          </p:cNvPr>
          <p:cNvPicPr preferRelativeResize="0"/>
          <p:nvPr/>
        </p:nvPicPr>
        <p:blipFill rotWithShape="1">
          <a:blip r:embed="rId3">
            <a:alphaModFix/>
          </a:blip>
          <a:srcRect/>
          <a:stretch/>
        </p:blipFill>
        <p:spPr>
          <a:xfrm>
            <a:off x="2863795" y="0"/>
            <a:ext cx="12192000" cy="6858000"/>
          </a:xfrm>
          <a:prstGeom prst="rect">
            <a:avLst/>
          </a:prstGeom>
          <a:noFill/>
          <a:ln>
            <a:noFill/>
          </a:ln>
        </p:spPr>
      </p:pic>
      <p:pic>
        <p:nvPicPr>
          <p:cNvPr id="103" name="Google Shape;103;p3">
            <a:extLst>
              <a:ext uri="{FF2B5EF4-FFF2-40B4-BE49-F238E27FC236}">
                <a16:creationId xmlns:a16="http://schemas.microsoft.com/office/drawing/2014/main" id="{EC76D6DA-56E6-63A4-7091-59B6AF589268}"/>
              </a:ext>
            </a:extLst>
          </p:cNvPr>
          <p:cNvPicPr preferRelativeResize="0"/>
          <p:nvPr/>
        </p:nvPicPr>
        <p:blipFill rotWithShape="1">
          <a:blip r:embed="rId4">
            <a:alphaModFix/>
          </a:blip>
          <a:srcRect/>
          <a:stretch/>
        </p:blipFill>
        <p:spPr>
          <a:xfrm>
            <a:off x="4619134" y="0"/>
            <a:ext cx="9601200" cy="6858000"/>
          </a:xfrm>
          <a:prstGeom prst="rect">
            <a:avLst/>
          </a:prstGeom>
          <a:noFill/>
          <a:ln>
            <a:noFill/>
          </a:ln>
        </p:spPr>
      </p:pic>
      <p:pic>
        <p:nvPicPr>
          <p:cNvPr id="104" name="Google Shape;104;p3">
            <a:extLst>
              <a:ext uri="{FF2B5EF4-FFF2-40B4-BE49-F238E27FC236}">
                <a16:creationId xmlns:a16="http://schemas.microsoft.com/office/drawing/2014/main" id="{250F915C-EAF0-EECE-A8C9-EE2D9B484429}"/>
              </a:ext>
            </a:extLst>
          </p:cNvPr>
          <p:cNvPicPr preferRelativeResize="0"/>
          <p:nvPr/>
        </p:nvPicPr>
        <p:blipFill rotWithShape="1">
          <a:blip r:embed="rId5">
            <a:alphaModFix/>
          </a:blip>
          <a:srcRect/>
          <a:stretch/>
        </p:blipFill>
        <p:spPr>
          <a:xfrm>
            <a:off x="0" y="0"/>
            <a:ext cx="12192000" cy="6858001"/>
          </a:xfrm>
          <a:prstGeom prst="rect">
            <a:avLst/>
          </a:prstGeom>
          <a:noFill/>
          <a:ln>
            <a:noFill/>
          </a:ln>
        </p:spPr>
      </p:pic>
      <p:sp>
        <p:nvSpPr>
          <p:cNvPr id="105" name="Google Shape;105;p3">
            <a:extLst>
              <a:ext uri="{FF2B5EF4-FFF2-40B4-BE49-F238E27FC236}">
                <a16:creationId xmlns:a16="http://schemas.microsoft.com/office/drawing/2014/main" id="{C986E4BB-37CC-A693-22FB-0B93D8B2921F}"/>
              </a:ext>
            </a:extLst>
          </p:cNvPr>
          <p:cNvSpPr txBox="1"/>
          <p:nvPr/>
        </p:nvSpPr>
        <p:spPr>
          <a:xfrm>
            <a:off x="693854" y="742597"/>
            <a:ext cx="10544952"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4000" b="0" i="0" u="none" strike="noStrike" cap="none" noProof="0" dirty="0">
                <a:solidFill>
                  <a:schemeClr val="lt1"/>
                </a:solidFill>
                <a:latin typeface="Roboto Black"/>
                <a:ea typeface="Roboto Black"/>
                <a:cs typeface="Roboto Black"/>
                <a:sym typeface="Roboto Black"/>
              </a:rPr>
              <a:t>Finalidad del diezmo en el Nuevo Testamento</a:t>
            </a:r>
            <a:endParaRPr lang="es-AR" noProof="0" dirty="0"/>
          </a:p>
        </p:txBody>
      </p:sp>
      <p:sp>
        <p:nvSpPr>
          <p:cNvPr id="106" name="Google Shape;106;p3">
            <a:extLst>
              <a:ext uri="{FF2B5EF4-FFF2-40B4-BE49-F238E27FC236}">
                <a16:creationId xmlns:a16="http://schemas.microsoft.com/office/drawing/2014/main" id="{4237D262-BD9C-C9E0-E211-9F0F3EDA348A}"/>
              </a:ext>
            </a:extLst>
          </p:cNvPr>
          <p:cNvSpPr txBox="1"/>
          <p:nvPr/>
        </p:nvSpPr>
        <p:spPr>
          <a:xfrm>
            <a:off x="693854" y="2288824"/>
            <a:ext cx="8482325" cy="1338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2700" b="0" i="0" u="none" strike="noStrike" cap="none" noProof="0" dirty="0">
                <a:solidFill>
                  <a:schemeClr val="lt1"/>
                </a:solidFill>
                <a:latin typeface="Roboto"/>
                <a:ea typeface="Roboto"/>
                <a:cs typeface="Roboto"/>
                <a:sym typeface="Roboto"/>
              </a:rPr>
              <a:t>“Y posad en aquella misma casa, comiendo y bebiendo lo que os den; porque el obrero es digno de su salario.” (</a:t>
            </a:r>
            <a:r>
              <a:rPr lang="es-AR" sz="2700" b="0" u="none" strike="noStrike" cap="none" noProof="0" dirty="0">
                <a:solidFill>
                  <a:schemeClr val="lt1"/>
                </a:solidFill>
                <a:latin typeface="Roboto"/>
                <a:ea typeface="Roboto"/>
                <a:cs typeface="Roboto"/>
                <a:sym typeface="Roboto"/>
              </a:rPr>
              <a:t>Lucas 10:7</a:t>
            </a:r>
            <a:r>
              <a:rPr lang="es-AR" sz="2700" b="0" i="1" u="none" strike="noStrike" cap="none" noProof="0" dirty="0">
                <a:solidFill>
                  <a:schemeClr val="lt1"/>
                </a:solidFill>
                <a:latin typeface="Roboto"/>
                <a:ea typeface="Roboto"/>
                <a:cs typeface="Roboto"/>
                <a:sym typeface="Roboto"/>
              </a:rPr>
              <a:t>)</a:t>
            </a:r>
          </a:p>
        </p:txBody>
      </p:sp>
      <p:sp>
        <p:nvSpPr>
          <p:cNvPr id="2" name="Google Shape;106;p3">
            <a:extLst>
              <a:ext uri="{FF2B5EF4-FFF2-40B4-BE49-F238E27FC236}">
                <a16:creationId xmlns:a16="http://schemas.microsoft.com/office/drawing/2014/main" id="{CD86154B-6536-980C-60F2-3E692C388ACF}"/>
              </a:ext>
            </a:extLst>
          </p:cNvPr>
          <p:cNvSpPr txBox="1"/>
          <p:nvPr/>
        </p:nvSpPr>
        <p:spPr>
          <a:xfrm>
            <a:off x="693854" y="3869625"/>
            <a:ext cx="8482325" cy="21697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2700" b="0" i="0" u="none" strike="noStrike" cap="none" noProof="0" dirty="0">
                <a:solidFill>
                  <a:schemeClr val="lt1"/>
                </a:solidFill>
                <a:latin typeface="Roboto"/>
                <a:ea typeface="Roboto"/>
                <a:cs typeface="Roboto"/>
                <a:sym typeface="Roboto"/>
              </a:rPr>
              <a:t>“¿No sabéis que los que trabajan en las cosas sagradas, comen del templo, y que los que sirven al altar, del altar participan? Así también ordenó el Señor a los que anuncian el evangelio, que vivan del evangelio.” (</a:t>
            </a:r>
            <a:r>
              <a:rPr lang="es-AR" sz="2700" b="0" u="none" strike="noStrike" cap="none" noProof="0" dirty="0">
                <a:solidFill>
                  <a:schemeClr val="lt1"/>
                </a:solidFill>
                <a:latin typeface="Roboto"/>
                <a:ea typeface="Roboto"/>
                <a:cs typeface="Roboto"/>
                <a:sym typeface="Roboto"/>
              </a:rPr>
              <a:t>1 Corintios 9:13, 14</a:t>
            </a:r>
            <a:r>
              <a:rPr lang="es-AR" sz="2700" b="0" i="1" u="none" strike="noStrike" cap="none" noProof="0" dirty="0">
                <a:solidFill>
                  <a:schemeClr val="lt1"/>
                </a:solidFill>
                <a:latin typeface="Roboto"/>
                <a:ea typeface="Roboto"/>
                <a:cs typeface="Roboto"/>
                <a:sym typeface="Roboto"/>
              </a:rPr>
              <a:t>)</a:t>
            </a:r>
          </a:p>
        </p:txBody>
      </p:sp>
    </p:spTree>
    <p:extLst>
      <p:ext uri="{BB962C8B-B14F-4D97-AF65-F5344CB8AC3E}">
        <p14:creationId xmlns:p14="http://schemas.microsoft.com/office/powerpoint/2010/main" val="3081531681"/>
      </p:ext>
    </p:extLst>
  </p:cSld>
  <p:clrMapOvr>
    <a:masterClrMapping/>
  </p:clrMapOvr>
  <p:transition spd="slow">
    <p:push dir="u"/>
  </p:transition>
</p:sld>
</file>

<file path=ppt/theme/theme1.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Ordenn_x00fa_merico xmlns="4d66254c-b8c0-4e16-9669-44d49c614d61">0</Ordenn_x00fa_merico>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20" ma:contentTypeDescription="Crie um novo documento." ma:contentTypeScope="" ma:versionID="dfbadbed43295591862fb902e03f8251">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7fbd3496140c18f16e03a65b6db6119f"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Ordenn_x00fa_meric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Ordenn_x00fa_merico" ma:index="25" nillable="true" ma:displayName="Orden númerico" ma:default="0" ma:format="Dropdown" ma:internalName="Ordenn_x00fa_merico"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117de4b-53e5-4cd7-9971-ff986aecaefa}"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DDBD0C-EA98-44BE-9F81-A2695BD9A521}">
  <ds:schemaRefs>
    <ds:schemaRef ds:uri="http://schemas.microsoft.com/sharepoint/v3/contenttype/forms"/>
  </ds:schemaRefs>
</ds:datastoreItem>
</file>

<file path=customXml/itemProps2.xml><?xml version="1.0" encoding="utf-8"?>
<ds:datastoreItem xmlns:ds="http://schemas.openxmlformats.org/officeDocument/2006/customXml" ds:itemID="{F8FB2BBB-AD00-4A85-9947-B4685E244C57}">
  <ds:schemaRefs>
    <ds:schemaRef ds:uri="http://schemas.microsoft.com/office/2006/metadata/properties"/>
    <ds:schemaRef ds:uri="http://schemas.microsoft.com/office/infopath/2007/PartnerControls"/>
    <ds:schemaRef ds:uri="4d66254c-b8c0-4e16-9669-44d49c614d61"/>
    <ds:schemaRef ds:uri="cc85661e-698c-471d-81cd-239229bffddc"/>
  </ds:schemaRefs>
</ds:datastoreItem>
</file>

<file path=customXml/itemProps3.xml><?xml version="1.0" encoding="utf-8"?>
<ds:datastoreItem xmlns:ds="http://schemas.openxmlformats.org/officeDocument/2006/customXml" ds:itemID="{CAF55A0A-E04A-441C-9CFB-059756B02A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6254c-b8c0-4e16-9669-44d49c614d61"/>
    <ds:schemaRef ds:uri="cc85661e-698c-471d-81cd-239229bff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202</TotalTime>
  <Words>663</Words>
  <Application>Microsoft Office PowerPoint</Application>
  <PresentationFormat>Widescreen</PresentationFormat>
  <Paragraphs>22</Paragraphs>
  <Slides>12</Slides>
  <Notes>12</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12</vt:i4>
      </vt:variant>
    </vt:vector>
  </HeadingPairs>
  <TitlesOfParts>
    <vt:vector size="20" baseType="lpstr">
      <vt:lpstr>Roboto Light</vt:lpstr>
      <vt:lpstr>Roboto</vt:lpstr>
      <vt:lpstr>Roboto Black</vt:lpstr>
      <vt:lpstr>Play</vt:lpstr>
      <vt:lpstr>Roboto Medium</vt:lpstr>
      <vt:lpstr>Calibri</vt:lpstr>
      <vt:lpstr>Arial</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Guilherme Bento</dc:creator>
  <cp:lastModifiedBy>DSA - Daiana Belén Escobar</cp:lastModifiedBy>
  <cp:revision>1</cp:revision>
  <dcterms:created xsi:type="dcterms:W3CDTF">2025-12-15T18:34:09Z</dcterms:created>
  <dcterms:modified xsi:type="dcterms:W3CDTF">2026-01-12T12:08:37Z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y fmtid="{D5CDD505-2E9C-101B-9397-08002B2CF9AE}" pid="3" name="MediaServiceImageTags">
    <vt:lpwstr/>
  </property>
</Properties>
</file>