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6"/>
  </p:notesMasterIdLst>
  <p:sldIdLst>
    <p:sldId id="274" r:id="rId5"/>
    <p:sldId id="262" r:id="rId6"/>
    <p:sldId id="257" r:id="rId7"/>
    <p:sldId id="258" r:id="rId8"/>
    <p:sldId id="259" r:id="rId9"/>
    <p:sldId id="261" r:id="rId10"/>
    <p:sldId id="263" r:id="rId11"/>
    <p:sldId id="260" r:id="rId12"/>
    <p:sldId id="271" r:id="rId13"/>
    <p:sldId id="272" r:id="rId14"/>
    <p:sldId id="275" r:id="rId15"/>
  </p:sldIdLst>
  <p:sldSz cx="12192000" cy="6858000"/>
  <p:notesSz cx="6858000" cy="9144000"/>
  <p:embeddedFontLst>
    <p:embeddedFont>
      <p:font typeface="Play" panose="020B0604020202020204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Black" panose="02000000000000000000" pitchFamily="2" charset="0"/>
      <p:bold r:id="rId23"/>
      <p:boldItalic r:id="rId24"/>
    </p:embeddedFont>
    <p:embeddedFont>
      <p:font typeface="Roboto Light" panose="02000000000000000000" pitchFamily="2" charset="0"/>
      <p:regular r:id="rId25"/>
      <p:bold r:id="rId26"/>
      <p:italic r:id="rId27"/>
      <p:boldItalic r:id="rId28"/>
    </p:embeddedFont>
    <p:embeddedFont>
      <p:font typeface="Roboto Medium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64967-DB0F-4311-824D-55280CB0CEEC}" v="42" dt="2026-01-09T15:11:25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5/10/relationships/revisionInfo" Target="revisionInfo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09T15:11:25.571" v="585"/>
      <pc:docMkLst>
        <pc:docMk/>
      </pc:docMkLst>
      <pc:sldChg chg="del">
        <pc:chgData name="DSA - Daiana Belén Escobar" userId="a985d929-ec43-4a68-b2d7-ba722c0a7c2e" providerId="ADAL" clId="{1D57699E-D4E9-4FE7-A335-70708C23E814}" dt="2026-01-09T14:50:36.256" v="424" actId="47"/>
        <pc:sldMkLst>
          <pc:docMk/>
          <pc:sldMk cId="0" sldId="256"/>
        </pc:sldMkLst>
      </pc:sldChg>
      <pc:sldChg chg="modSp mod modNotes">
        <pc:chgData name="DSA - Daiana Belén Escobar" userId="a985d929-ec43-4a68-b2d7-ba722c0a7c2e" providerId="ADAL" clId="{1D57699E-D4E9-4FE7-A335-70708C23E814}" dt="2026-01-09T14:53:13.831" v="451" actId="20577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09T14:53:13.831" v="451" actId="20577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4:52:55.277" v="447" actId="20577"/>
          <ac:spMkLst>
            <pc:docMk/>
            <pc:sldMk cId="0" sldId="257"/>
            <ac:spMk id="95" creationId="{00000000-0000-0000-0000-000000000000}"/>
          </ac:spMkLst>
        </pc:spChg>
        <pc:spChg chg="mod ord">
          <ac:chgData name="DSA - Daiana Belén Escobar" userId="a985d929-ec43-4a68-b2d7-ba722c0a7c2e" providerId="ADAL" clId="{1D57699E-D4E9-4FE7-A335-70708C23E814}" dt="2026-01-09T14:52:45.215" v="442" actId="171"/>
          <ac:spMkLst>
            <pc:docMk/>
            <pc:sldMk cId="0" sldId="257"/>
            <ac:spMk id="9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4:51:46.537" v="439" actId="790"/>
          <ac:spMkLst>
            <pc:docMk/>
            <pc:sldMk cId="0" sldId="257"/>
            <ac:spMk id="97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20:35:29.665" v="84" actId="1076"/>
          <ac:picMkLst>
            <pc:docMk/>
            <pc:sldMk cId="0" sldId="257"/>
            <ac:picMk id="93" creationId="{00000000-0000-0000-0000-000000000000}"/>
          </ac:picMkLst>
        </pc:picChg>
      </pc:sldChg>
      <pc:sldChg chg="addSp delSp modSp mod modNotes">
        <pc:chgData name="DSA - Daiana Belén Escobar" userId="a985d929-ec43-4a68-b2d7-ba722c0a7c2e" providerId="ADAL" clId="{1D57699E-D4E9-4FE7-A335-70708C23E814}" dt="2026-01-09T14:56:55.902" v="457" actId="1076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6-01-09T14:54:08.130" v="453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4:56:55.902" v="457" actId="1076"/>
          <ac:spMkLst>
            <pc:docMk/>
            <pc:sldMk cId="0" sldId="258"/>
            <ac:spMk id="106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3:52:27.882" v="300" actId="1076"/>
          <ac:picMkLst>
            <pc:docMk/>
            <pc:sldMk cId="0" sldId="258"/>
            <ac:picMk id="3" creationId="{4522C334-17F9-65C0-6044-3133F97E5179}"/>
          </ac:picMkLst>
        </pc:picChg>
        <pc:picChg chg="add del mod ord">
          <ac:chgData name="DSA - Daiana Belén Escobar" userId="a985d929-ec43-4a68-b2d7-ba722c0a7c2e" providerId="ADAL" clId="{1D57699E-D4E9-4FE7-A335-70708C23E814}" dt="2026-01-08T13:52:00.172" v="293" actId="478"/>
          <ac:picMkLst>
            <pc:docMk/>
            <pc:sldMk cId="0" sldId="258"/>
            <ac:picMk id="4" creationId="{869A0049-B941-4A9C-E98D-D0C039676FCF}"/>
          </ac:picMkLst>
        </pc:picChg>
        <pc:picChg chg="add mod ord">
          <ac:chgData name="DSA - Daiana Belén Escobar" userId="a985d929-ec43-4a68-b2d7-ba722c0a7c2e" providerId="ADAL" clId="{1D57699E-D4E9-4FE7-A335-70708C23E814}" dt="2026-01-08T13:52:07.485" v="296" actId="171"/>
          <ac:picMkLst>
            <pc:docMk/>
            <pc:sldMk cId="0" sldId="258"/>
            <ac:picMk id="5" creationId="{68563F81-E0F4-4865-CB0D-E47D459D4BCD}"/>
          </ac:picMkLst>
        </pc:picChg>
        <pc:picChg chg="del">
          <ac:chgData name="DSA - Daiana Belén Escobar" userId="a985d929-ec43-4a68-b2d7-ba722c0a7c2e" providerId="ADAL" clId="{1D57699E-D4E9-4FE7-A335-70708C23E814}" dt="2026-01-08T13:47:59.279" v="262" actId="478"/>
          <ac:picMkLst>
            <pc:docMk/>
            <pc:sldMk cId="0" sldId="258"/>
            <ac:picMk id="102" creationId="{00000000-0000-0000-0000-000000000000}"/>
          </ac:picMkLst>
        </pc:picChg>
        <pc:picChg chg="del">
          <ac:chgData name="DSA - Daiana Belén Escobar" userId="a985d929-ec43-4a68-b2d7-ba722c0a7c2e" providerId="ADAL" clId="{1D57699E-D4E9-4FE7-A335-70708C23E814}" dt="2026-01-08T13:47:56.227" v="261" actId="478"/>
          <ac:picMkLst>
            <pc:docMk/>
            <pc:sldMk cId="0" sldId="258"/>
            <ac:picMk id="103" creationId="{00000000-0000-0000-0000-000000000000}"/>
          </ac:picMkLst>
        </pc:picChg>
        <pc:picChg chg="del">
          <ac:chgData name="DSA - Daiana Belén Escobar" userId="a985d929-ec43-4a68-b2d7-ba722c0a7c2e" providerId="ADAL" clId="{1D57699E-D4E9-4FE7-A335-70708C23E814}" dt="2026-01-08T13:48:54.260" v="271" actId="478"/>
          <ac:picMkLst>
            <pc:docMk/>
            <pc:sldMk cId="0" sldId="258"/>
            <ac:picMk id="104" creationId="{00000000-0000-0000-0000-000000000000}"/>
          </ac:picMkLst>
        </pc:picChg>
      </pc:sldChg>
      <pc:sldChg chg="addSp delSp modSp mod modNotes">
        <pc:chgData name="DSA - Daiana Belén Escobar" userId="a985d929-ec43-4a68-b2d7-ba722c0a7c2e" providerId="ADAL" clId="{1D57699E-D4E9-4FE7-A335-70708C23E814}" dt="2026-01-09T14:58:31.760" v="469" actId="1076"/>
        <pc:sldMkLst>
          <pc:docMk/>
          <pc:sldMk cId="0" sldId="259"/>
        </pc:sldMkLst>
        <pc:spChg chg="mod">
          <ac:chgData name="DSA - Daiana Belén Escobar" userId="a985d929-ec43-4a68-b2d7-ba722c0a7c2e" providerId="ADAL" clId="{1D57699E-D4E9-4FE7-A335-70708C23E814}" dt="2026-01-09T14:57:30.497" v="460" actId="1076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4:58:31.760" v="469" actId="1076"/>
          <ac:spMkLst>
            <pc:docMk/>
            <pc:sldMk cId="0" sldId="259"/>
            <ac:spMk id="114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08T14:05:12.817" v="373" actId="478"/>
          <ac:picMkLst>
            <pc:docMk/>
            <pc:sldMk cId="0" sldId="259"/>
            <ac:picMk id="3" creationId="{36FBB79C-4065-ECB3-D446-F905DE06201C}"/>
          </ac:picMkLst>
        </pc:picChg>
        <pc:picChg chg="add mod ord">
          <ac:chgData name="DSA - Daiana Belén Escobar" userId="a985d929-ec43-4a68-b2d7-ba722c0a7c2e" providerId="ADAL" clId="{1D57699E-D4E9-4FE7-A335-70708C23E814}" dt="2026-01-08T14:06:23.154" v="385" actId="1076"/>
          <ac:picMkLst>
            <pc:docMk/>
            <pc:sldMk cId="0" sldId="259"/>
            <ac:picMk id="5" creationId="{A4C11B5D-6C81-7510-37DF-EB8F898D69A0}"/>
          </ac:picMkLst>
        </pc:picChg>
      </pc:sldChg>
      <pc:sldChg chg="addSp delSp modSp mod modNotes">
        <pc:chgData name="DSA - Daiana Belén Escobar" userId="a985d929-ec43-4a68-b2d7-ba722c0a7c2e" providerId="ADAL" clId="{1D57699E-D4E9-4FE7-A335-70708C23E814}" dt="2026-01-09T15:07:38.434" v="553" actId="6549"/>
        <pc:sldMkLst>
          <pc:docMk/>
          <pc:sldMk cId="0" sldId="260"/>
        </pc:sldMkLst>
        <pc:spChg chg="mod">
          <ac:chgData name="DSA - Daiana Belén Escobar" userId="a985d929-ec43-4a68-b2d7-ba722c0a7c2e" providerId="ADAL" clId="{1D57699E-D4E9-4FE7-A335-70708C23E814}" dt="2026-01-09T15:06:35.745" v="551" actId="1076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5:07:38.434" v="553" actId="6549"/>
          <ac:spMkLst>
            <pc:docMk/>
            <pc:sldMk cId="0" sldId="260"/>
            <ac:spMk id="122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4:31:04.363" v="417" actId="1076"/>
          <ac:picMkLst>
            <pc:docMk/>
            <pc:sldMk cId="0" sldId="260"/>
            <ac:picMk id="3" creationId="{6D55C75F-8CBE-F472-262F-5E186364DB90}"/>
          </ac:picMkLst>
        </pc:picChg>
        <pc:picChg chg="add mod ord">
          <ac:chgData name="DSA - Daiana Belén Escobar" userId="a985d929-ec43-4a68-b2d7-ba722c0a7c2e" providerId="ADAL" clId="{1D57699E-D4E9-4FE7-A335-70708C23E814}" dt="2026-01-08T14:30:55.311" v="416" actId="1076"/>
          <ac:picMkLst>
            <pc:docMk/>
            <pc:sldMk cId="0" sldId="260"/>
            <ac:picMk id="4" creationId="{2E3460C4-2086-6BB3-E1B6-AFF3C7FE22BC}"/>
          </ac:picMkLst>
        </pc:picChg>
        <pc:picChg chg="del">
          <ac:chgData name="DSA - Daiana Belén Escobar" userId="a985d929-ec43-4a68-b2d7-ba722c0a7c2e" providerId="ADAL" clId="{1D57699E-D4E9-4FE7-A335-70708C23E814}" dt="2026-01-08T14:27:19.754" v="393" actId="478"/>
          <ac:picMkLst>
            <pc:docMk/>
            <pc:sldMk cId="0" sldId="260"/>
            <ac:picMk id="119" creationId="{00000000-0000-0000-0000-000000000000}"/>
          </ac:picMkLst>
        </pc:picChg>
        <pc:picChg chg="del mod">
          <ac:chgData name="DSA - Daiana Belén Escobar" userId="a985d929-ec43-4a68-b2d7-ba722c0a7c2e" providerId="ADAL" clId="{1D57699E-D4E9-4FE7-A335-70708C23E814}" dt="2026-01-08T14:30:22.093" v="408" actId="478"/>
          <ac:picMkLst>
            <pc:docMk/>
            <pc:sldMk cId="0" sldId="260"/>
            <ac:picMk id="120" creationId="{00000000-0000-0000-0000-000000000000}"/>
          </ac:picMkLst>
        </pc:picChg>
      </pc:sldChg>
      <pc:sldChg chg="addSp modSp mod ord modNotes">
        <pc:chgData name="DSA - Daiana Belén Escobar" userId="a985d929-ec43-4a68-b2d7-ba722c0a7c2e" providerId="ADAL" clId="{1D57699E-D4E9-4FE7-A335-70708C23E814}" dt="2026-01-09T15:02:21.905" v="498" actId="1076"/>
        <pc:sldMkLst>
          <pc:docMk/>
          <pc:sldMk cId="0" sldId="261"/>
        </pc:sldMkLst>
        <pc:spChg chg="mod">
          <ac:chgData name="DSA - Daiana Belén Escobar" userId="a985d929-ec43-4a68-b2d7-ba722c0a7c2e" providerId="ADAL" clId="{1D57699E-D4E9-4FE7-A335-70708C23E814}" dt="2026-01-09T15:01:59.810" v="495" actId="1076"/>
          <ac:spMkLst>
            <pc:docMk/>
            <pc:sldMk cId="0" sldId="261"/>
            <ac:spMk id="129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5:02:15.297" v="497" actId="14100"/>
          <ac:spMkLst>
            <pc:docMk/>
            <pc:sldMk cId="0" sldId="261"/>
            <ac:spMk id="130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4:08:40.394" v="392" actId="171"/>
          <ac:picMkLst>
            <pc:docMk/>
            <pc:sldMk cId="0" sldId="261"/>
            <ac:picMk id="3" creationId="{D5CCE1B3-E456-BE8C-DEB5-AE5E490A7396}"/>
          </ac:picMkLst>
        </pc:picChg>
        <pc:picChg chg="mod">
          <ac:chgData name="DSA - Daiana Belén Escobar" userId="a985d929-ec43-4a68-b2d7-ba722c0a7c2e" providerId="ADAL" clId="{1D57699E-D4E9-4FE7-A335-70708C23E814}" dt="2026-01-09T15:02:21.905" v="498" actId="1076"/>
          <ac:picMkLst>
            <pc:docMk/>
            <pc:sldMk cId="0" sldId="261"/>
            <ac:picMk id="128" creationId="{00000000-0000-0000-0000-000000000000}"/>
          </ac:picMkLst>
        </pc:picChg>
      </pc:sldChg>
      <pc:sldChg chg="modSp mod ord modNotes">
        <pc:chgData name="DSA - Daiana Belén Escobar" userId="a985d929-ec43-4a68-b2d7-ba722c0a7c2e" providerId="ADAL" clId="{1D57699E-D4E9-4FE7-A335-70708C23E814}" dt="2026-01-09T14:51:46.537" v="439" actId="790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09T14:51:46.537" v="439" actId="790"/>
          <ac:spMkLst>
            <pc:docMk/>
            <pc:sldMk cId="0" sldId="262"/>
            <ac:spMk id="13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4:51:46.537" v="439" actId="790"/>
          <ac:spMkLst>
            <pc:docMk/>
            <pc:sldMk cId="0" sldId="262"/>
            <ac:spMk id="137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1:25.757" v="5"/>
          <ac:picMkLst>
            <pc:docMk/>
            <pc:sldMk cId="0" sldId="262"/>
            <ac:picMk id="135" creationId="{00000000-0000-0000-0000-000000000000}"/>
          </ac:picMkLst>
        </pc:picChg>
      </pc:sldChg>
      <pc:sldChg chg="addSp delSp modSp mod ord modNotes">
        <pc:chgData name="DSA - Daiana Belén Escobar" userId="a985d929-ec43-4a68-b2d7-ba722c0a7c2e" providerId="ADAL" clId="{1D57699E-D4E9-4FE7-A335-70708C23E814}" dt="2026-01-09T15:04:07.149" v="511" actId="20577"/>
        <pc:sldMkLst>
          <pc:docMk/>
          <pc:sldMk cId="0" sldId="263"/>
        </pc:sldMkLst>
        <pc:spChg chg="add mod">
          <ac:chgData name="DSA - Daiana Belén Escobar" userId="a985d929-ec43-4a68-b2d7-ba722c0a7c2e" providerId="ADAL" clId="{1D57699E-D4E9-4FE7-A335-70708C23E814}" dt="2026-01-09T15:02:40.166" v="501" actId="14100"/>
          <ac:spMkLst>
            <pc:docMk/>
            <pc:sldMk cId="0" sldId="263"/>
            <ac:spMk id="2" creationId="{DC80D4BF-01AC-BB2C-15E2-2C4E72E73797}"/>
          </ac:spMkLst>
        </pc:spChg>
        <pc:spChg chg="add mod">
          <ac:chgData name="DSA - Daiana Belén Escobar" userId="a985d929-ec43-4a68-b2d7-ba722c0a7c2e" providerId="ADAL" clId="{1D57699E-D4E9-4FE7-A335-70708C23E814}" dt="2026-01-09T15:03:55.906" v="510"/>
          <ac:spMkLst>
            <pc:docMk/>
            <pc:sldMk cId="0" sldId="263"/>
            <ac:spMk id="8" creationId="{4682D805-4238-970C-07C4-7C973E9933B2}"/>
          </ac:spMkLst>
        </pc:spChg>
        <pc:spChg chg="mod">
          <ac:chgData name="DSA - Daiana Belén Escobar" userId="a985d929-ec43-4a68-b2d7-ba722c0a7c2e" providerId="ADAL" clId="{1D57699E-D4E9-4FE7-A335-70708C23E814}" dt="2026-01-09T15:04:07.149" v="511" actId="20577"/>
          <ac:spMkLst>
            <pc:docMk/>
            <pc:sldMk cId="0" sldId="263"/>
            <ac:spMk id="143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2:48.068" v="19"/>
          <ac:picMkLst>
            <pc:docMk/>
            <pc:sldMk cId="0" sldId="263"/>
            <ac:picMk id="142" creationId="{00000000-0000-0000-0000-000000000000}"/>
          </ac:picMkLst>
        </pc:picChg>
      </pc:sldChg>
      <pc:sldChg chg="modSp add mod ord">
        <pc:chgData name="DSA - Daiana Belén Escobar" userId="a985d929-ec43-4a68-b2d7-ba722c0a7c2e" providerId="ADAL" clId="{1D57699E-D4E9-4FE7-A335-70708C23E814}" dt="2026-01-09T15:09:13.055" v="564"/>
        <pc:sldMkLst>
          <pc:docMk/>
          <pc:sldMk cId="142817673" sldId="271"/>
        </pc:sldMkLst>
        <pc:spChg chg="mod">
          <ac:chgData name="DSA - Daiana Belén Escobar" userId="a985d929-ec43-4a68-b2d7-ba722c0a7c2e" providerId="ADAL" clId="{1D57699E-D4E9-4FE7-A335-70708C23E814}" dt="2026-01-09T15:08:22.496" v="559" actId="1076"/>
          <ac:spMkLst>
            <pc:docMk/>
            <pc:sldMk cId="142817673" sldId="271"/>
            <ac:spMk id="2" creationId="{95BF4672-F0EB-E2E7-CDC7-BB3416863FC2}"/>
          </ac:spMkLst>
        </pc:spChg>
        <pc:spChg chg="mod">
          <ac:chgData name="DSA - Daiana Belén Escobar" userId="a985d929-ec43-4a68-b2d7-ba722c0a7c2e" providerId="ADAL" clId="{1D57699E-D4E9-4FE7-A335-70708C23E814}" dt="2026-01-09T15:09:13.055" v="564"/>
          <ac:spMkLst>
            <pc:docMk/>
            <pc:sldMk cId="142817673" sldId="271"/>
            <ac:spMk id="8" creationId="{2C288262-C076-680E-E81D-E729BBAEC070}"/>
          </ac:spMkLst>
        </pc:spChg>
        <pc:spChg chg="mod">
          <ac:chgData name="DSA - Daiana Belén Escobar" userId="a985d929-ec43-4a68-b2d7-ba722c0a7c2e" providerId="ADAL" clId="{1D57699E-D4E9-4FE7-A335-70708C23E814}" dt="2026-01-09T15:08:49.954" v="562"/>
          <ac:spMkLst>
            <pc:docMk/>
            <pc:sldMk cId="142817673" sldId="271"/>
            <ac:spMk id="143" creationId="{ADD10D8F-41DB-8F92-4579-B208EAE54119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09T15:11:25.571" v="585"/>
        <pc:sldMkLst>
          <pc:docMk/>
          <pc:sldMk cId="2662935611" sldId="272"/>
        </pc:sldMkLst>
        <pc:spChg chg="mod">
          <ac:chgData name="DSA - Daiana Belén Escobar" userId="a985d929-ec43-4a68-b2d7-ba722c0a7c2e" providerId="ADAL" clId="{1D57699E-D4E9-4FE7-A335-70708C23E814}" dt="2026-01-09T15:11:25.571" v="585"/>
          <ac:spMkLst>
            <pc:docMk/>
            <pc:sldMk cId="2662935611" sldId="272"/>
            <ac:spMk id="94" creationId="{DB02FC3A-89F4-BD1F-A645-FE01F69195C2}"/>
          </ac:spMkLst>
        </pc:spChg>
        <pc:spChg chg="mod">
          <ac:chgData name="DSA - Daiana Belén Escobar" userId="a985d929-ec43-4a68-b2d7-ba722c0a7c2e" providerId="ADAL" clId="{1D57699E-D4E9-4FE7-A335-70708C23E814}" dt="2026-01-09T15:10:59.279" v="581" actId="1076"/>
          <ac:spMkLst>
            <pc:docMk/>
            <pc:sldMk cId="2662935611" sldId="272"/>
            <ac:spMk id="95" creationId="{E7C835D3-3716-FA7C-89F7-4D3C6D2F8252}"/>
          </ac:spMkLst>
        </pc:spChg>
        <pc:spChg chg="mod">
          <ac:chgData name="DSA - Daiana Belén Escobar" userId="a985d929-ec43-4a68-b2d7-ba722c0a7c2e" providerId="ADAL" clId="{1D57699E-D4E9-4FE7-A335-70708C23E814}" dt="2026-01-09T15:11:08.063" v="583" actId="1076"/>
          <ac:spMkLst>
            <pc:docMk/>
            <pc:sldMk cId="2662935611" sldId="272"/>
            <ac:spMk id="96" creationId="{C5798553-D2CB-25E0-2233-F057200ACC0F}"/>
          </ac:spMkLst>
        </pc:spChg>
        <pc:spChg chg="mod">
          <ac:chgData name="DSA - Daiana Belén Escobar" userId="a985d929-ec43-4a68-b2d7-ba722c0a7c2e" providerId="ADAL" clId="{1D57699E-D4E9-4FE7-A335-70708C23E814}" dt="2026-01-09T15:10:52.847" v="580" actId="1076"/>
          <ac:spMkLst>
            <pc:docMk/>
            <pc:sldMk cId="2662935611" sldId="272"/>
            <ac:spMk id="97" creationId="{28FF2BD9-075F-4216-C763-2E2A5AD5AA9E}"/>
          </ac:spMkLst>
        </pc:spChg>
      </pc:sldChg>
      <pc:sldChg chg="add del ord">
        <pc:chgData name="DSA - Daiana Belén Escobar" userId="a985d929-ec43-4a68-b2d7-ba722c0a7c2e" providerId="ADAL" clId="{1D57699E-D4E9-4FE7-A335-70708C23E814}" dt="2026-01-09T14:50:48.184" v="428" actId="47"/>
        <pc:sldMkLst>
          <pc:docMk/>
          <pc:sldMk cId="650967272" sldId="273"/>
        </pc:sldMkLst>
      </pc:sldChg>
      <pc:sldChg chg="add">
        <pc:chgData name="DSA - Daiana Belén Escobar" userId="a985d929-ec43-4a68-b2d7-ba722c0a7c2e" providerId="ADAL" clId="{1D57699E-D4E9-4FE7-A335-70708C23E814}" dt="2026-01-09T14:50:32.580" v="423"/>
        <pc:sldMkLst>
          <pc:docMk/>
          <pc:sldMk cId="0" sldId="274"/>
        </pc:sldMkLst>
      </pc:sldChg>
      <pc:sldChg chg="add ord">
        <pc:chgData name="DSA - Daiana Belén Escobar" userId="a985d929-ec43-4a68-b2d7-ba722c0a7c2e" providerId="ADAL" clId="{1D57699E-D4E9-4FE7-A335-70708C23E814}" dt="2026-01-09T14:50:46.490" v="427"/>
        <pc:sldMkLst>
          <pc:docMk/>
          <pc:sldMk cId="3032982727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47FC91B4-3B1A-B142-CC08-C0C04E39A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F5A19CBD-C6F7-CF99-29E1-5544C6F9B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CD02C3D0-E3F5-0DA3-A27F-CB419BD1E9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0065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15E6A8D3-48B4-F38D-B0F7-851DE2C9B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1E15E44-6E4B-6382-DC4B-125FF24AE6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A9645686-F6E4-77D9-2141-B77BA0BE2A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782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770F870-E48D-2D14-099E-0E692A1D9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DE7C5850-9778-9BC3-595B-DFD9D7459A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>
            <a:extLst>
              <a:ext uri="{FF2B5EF4-FFF2-40B4-BE49-F238E27FC236}">
                <a16:creationId xmlns:a16="http://schemas.microsoft.com/office/drawing/2014/main" id="{1E9EFA90-A55E-3147-D5CD-399CACBCAD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31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B748EFB-AA48-3191-0299-CC5E1D04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F02FC73D-2B58-220F-B5AE-00493E781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20692441-4F3B-5683-6425-32E93893D3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DB02FC3A-89F4-BD1F-A645-FE01F69195C2}"/>
              </a:ext>
            </a:extLst>
          </p:cNvPr>
          <p:cNvSpPr txBox="1"/>
          <p:nvPr/>
        </p:nvSpPr>
        <p:spPr>
          <a:xfrm>
            <a:off x="2618506" y="5402580"/>
            <a:ext cx="69549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s-AR" sz="2400" b="0" i="1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El Deseado de todas las gentes, p. 250</a:t>
            </a: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lang="es-AR" sz="1200" noProof="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E7C835D3-3716-FA7C-89F7-4D3C6D2F8252}"/>
              </a:ext>
            </a:extLst>
          </p:cNvPr>
          <p:cNvSpPr txBox="1"/>
          <p:nvPr/>
        </p:nvSpPr>
        <p:spPr>
          <a:xfrm>
            <a:off x="1551131" y="1331019"/>
            <a:ext cx="9089734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Pero a fin de santificar el sábado, los hombres mismos deben ser santos. Por la fe, deben llegar a ser partícipes de la justicia de Cristo.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Cuando </a:t>
            </a:r>
            <a:r>
              <a:rPr lang="es-AR" sz="3200" b="0" i="0" u="none" strike="noStrike" cap="none" noProof="0" dirty="0" err="1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fué</a:t>
            </a:r>
            <a:r>
              <a:rPr lang="es-AR" sz="32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dado a Israel el mandato: ‘Acordarte has del día del reposo, para santificarlo,’ el Señor también les dijo: ‘Habéis de serme varones santos.</a:t>
            </a: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C5798553-D2CB-25E0-2233-F057200ACC0F}"/>
              </a:ext>
            </a:extLst>
          </p:cNvPr>
          <p:cNvSpPr txBox="1"/>
          <p:nvPr/>
        </p:nvSpPr>
        <p:spPr>
          <a:xfrm>
            <a:off x="182880" y="453836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28FF2BD9-075F-4216-C763-2E2A5AD5AA9E}"/>
              </a:ext>
            </a:extLst>
          </p:cNvPr>
          <p:cNvSpPr txBox="1"/>
          <p:nvPr/>
        </p:nvSpPr>
        <p:spPr>
          <a:xfrm>
            <a:off x="9912925" y="3775329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266293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785F67F-F0BF-7D36-C078-AB53F7E1E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2E3CFB4A-A961-72FF-F5AF-5C1D99B9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8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3145558" y="4879817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Ezequiel 20:12, 20</a:t>
            </a:r>
            <a:endParaRPr lang="es-AR" sz="2000" b="0" i="0" u="none" strike="noStrike" cap="none" noProof="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1590919" y="1498521"/>
            <a:ext cx="901016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600" b="0" i="0" u="none" strike="noStrike" cap="none" noProof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La Observancia del sábado</a:t>
            </a:r>
            <a:endParaRPr lang="es-AR" sz="13800" b="0" i="0" u="none" strike="noStrike" cap="none" noProof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4499955" y="4728262"/>
            <a:ext cx="31920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(Éxodo 20:10)</a:t>
            </a:r>
            <a:endParaRPr lang="es-AR" noProof="0" dirty="0"/>
          </a:p>
        </p:txBody>
      </p:sp>
      <p:sp>
        <p:nvSpPr>
          <p:cNvPr id="96" name="Google Shape;96;p2"/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2214417" y="2567706"/>
            <a:ext cx="776316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“El séptimo día es reposo para Jehová tu Dios.</a:t>
            </a:r>
          </a:p>
        </p:txBody>
      </p:sp>
      <p:sp>
        <p:nvSpPr>
          <p:cNvPr id="97" name="Google Shape;97;p2"/>
          <p:cNvSpPr txBox="1"/>
          <p:nvPr/>
        </p:nvSpPr>
        <p:spPr>
          <a:xfrm>
            <a:off x="9275117" y="3106295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no céu&#10;&#10;O conteúdo gerado por IA pode estar incorreto.">
            <a:extLst>
              <a:ext uri="{FF2B5EF4-FFF2-40B4-BE49-F238E27FC236}">
                <a16:creationId xmlns:a16="http://schemas.microsoft.com/office/drawing/2014/main" id="{4522C334-17F9-65C0-6044-3133F97E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082" y="0"/>
            <a:ext cx="10284991" cy="6858000"/>
          </a:xfrm>
          <a:prstGeom prst="rect">
            <a:avLst/>
          </a:prstGeom>
        </p:spPr>
      </p:pic>
      <p:pic>
        <p:nvPicPr>
          <p:cNvPr id="5" name="Google Shape;112;p4">
            <a:extLst>
              <a:ext uri="{FF2B5EF4-FFF2-40B4-BE49-F238E27FC236}">
                <a16:creationId xmlns:a16="http://schemas.microsoft.com/office/drawing/2014/main" id="{68563F81-E0F4-4865-CB0D-E47D459D4B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813906" y="1692317"/>
            <a:ext cx="63892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EL PERIODO DEL SÁBADO:</a:t>
            </a:r>
            <a:endParaRPr lang="es-AR" noProof="0"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680902" y="2996432"/>
            <a:ext cx="493994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sábado debe ser celebrado “[…] de tarde a tarde guardaréis vuestro reposo” (Levítico 23:32).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4291" y="1"/>
            <a:ext cx="10268465" cy="68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Pessoa sentada em uma mesa de madeira&#10;&#10;O conteúdo gerado por IA pode estar incorreto.">
            <a:extLst>
              <a:ext uri="{FF2B5EF4-FFF2-40B4-BE49-F238E27FC236}">
                <a16:creationId xmlns:a16="http://schemas.microsoft.com/office/drawing/2014/main" id="{A4C11B5D-6C81-7510-37DF-EB8F898D6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40040" y="12355"/>
            <a:ext cx="11476236" cy="6613181"/>
          </a:xfrm>
          <a:prstGeom prst="rect">
            <a:avLst/>
          </a:prstGeom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1027434" y="909840"/>
            <a:ext cx="6803154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LA PREPARACIÓN PARA EL SÁBADO:</a:t>
            </a:r>
            <a:b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es-AR" noProof="0" dirty="0"/>
          </a:p>
        </p:txBody>
      </p:sp>
      <p:sp>
        <p:nvSpPr>
          <p:cNvPr id="114" name="Google Shape;114;p4"/>
          <p:cNvSpPr txBox="1"/>
          <p:nvPr/>
        </p:nvSpPr>
        <p:spPr>
          <a:xfrm>
            <a:off x="1027434" y="2811266"/>
            <a:ext cx="6204639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“Aunque deben hacerse preparativos para el sábado durante toda la semana, el viernes es un día especial de preparación.”</a:t>
            </a:r>
            <a:b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s-AR" sz="2800" b="0" i="1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Joyas de los testimonios, t. 3, p. 21</a:t>
            </a: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59283" y="-11121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Grupo de pessoas posando para foto com a mão no queixo&#10;&#10;O conteúdo gerado por IA pode estar incorreto.">
            <a:extLst>
              <a:ext uri="{FF2B5EF4-FFF2-40B4-BE49-F238E27FC236}">
                <a16:creationId xmlns:a16="http://schemas.microsoft.com/office/drawing/2014/main" id="{D5CCE1B3-E456-BE8C-DEB5-AE5E490A7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6227269" y="844030"/>
            <a:ext cx="5602086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El inicio del sábado en familia:</a:t>
            </a:r>
            <a:b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es-AR" noProof="0" dirty="0"/>
          </a:p>
        </p:txBody>
      </p:sp>
      <p:sp>
        <p:nvSpPr>
          <p:cNvPr id="130" name="Google Shape;130;p6"/>
          <p:cNvSpPr txBox="1"/>
          <p:nvPr/>
        </p:nvSpPr>
        <p:spPr>
          <a:xfrm>
            <a:off x="6227269" y="2494081"/>
            <a:ext cx="560208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“Antes de la puesta del sol, congréguense los miembros de la familia para leer la Palabra de Dios y para cantar y orar.”</a:t>
            </a:r>
            <a:b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s-AR" sz="2800" b="0" i="1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Joyas de los testimonios, t. 3, p. 23</a:t>
            </a: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2066000" y="2335929"/>
            <a:ext cx="805999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“Como Dios abandonó su trabajo de creación y descansó el sábado y lo bendijo, el hombre ha de dejar las ocupaciones de su vida diaria, y consagrar esas horas sagradas al descanso sano, al culto y a las obras santas.”</a:t>
            </a:r>
          </a:p>
        </p:txBody>
      </p:sp>
      <p:sp>
        <p:nvSpPr>
          <p:cNvPr id="2" name="Google Shape;129;p6">
            <a:extLst>
              <a:ext uri="{FF2B5EF4-FFF2-40B4-BE49-F238E27FC236}">
                <a16:creationId xmlns:a16="http://schemas.microsoft.com/office/drawing/2014/main" id="{DC80D4BF-01AC-BB2C-15E2-2C4E72E73797}"/>
              </a:ext>
            </a:extLst>
          </p:cNvPr>
          <p:cNvSpPr txBox="1"/>
          <p:nvPr/>
        </p:nvSpPr>
        <p:spPr>
          <a:xfrm>
            <a:off x="1075112" y="1145985"/>
            <a:ext cx="866740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LA OBSERVANCIA DEL SÁBADO:</a:t>
            </a:r>
            <a:b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es-AR" noProof="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682D805-4238-970C-07C4-7C973E9933B2}"/>
              </a:ext>
            </a:extLst>
          </p:cNvPr>
          <p:cNvSpPr txBox="1"/>
          <p:nvPr/>
        </p:nvSpPr>
        <p:spPr>
          <a:xfrm>
            <a:off x="3049385" y="4849314"/>
            <a:ext cx="6093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(</a:t>
            </a:r>
            <a:r>
              <a:rPr lang="es-AR" sz="2400" i="1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El Deseado de todas las gentes, p. 177</a:t>
            </a:r>
            <a:r>
              <a:rPr lang="es-AR" sz="2400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sentadas em frente a computador&#10;&#10;O conteúdo gerado por IA pode estar incorreto.">
            <a:extLst>
              <a:ext uri="{FF2B5EF4-FFF2-40B4-BE49-F238E27FC236}">
                <a16:creationId xmlns:a16="http://schemas.microsoft.com/office/drawing/2014/main" id="{6D55C75F-8CBE-F472-262F-5E186364D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12" y="0"/>
            <a:ext cx="9925463" cy="6616975"/>
          </a:xfrm>
          <a:prstGeom prst="rect">
            <a:avLst/>
          </a:prstGeom>
        </p:spPr>
      </p:pic>
      <p:pic>
        <p:nvPicPr>
          <p:cNvPr id="4" name="Google Shape;112;p4">
            <a:extLst>
              <a:ext uri="{FF2B5EF4-FFF2-40B4-BE49-F238E27FC236}">
                <a16:creationId xmlns:a16="http://schemas.microsoft.com/office/drawing/2014/main" id="{2E3460C4-2086-6BB3-E1B6-AFF3C7FE22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821746" y="957104"/>
            <a:ext cx="646661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Cómo es profanado el sábado:</a:t>
            </a:r>
            <a:endParaRPr lang="es-AR" noProof="0" dirty="0"/>
          </a:p>
        </p:txBody>
      </p:sp>
      <p:sp>
        <p:nvSpPr>
          <p:cNvPr id="122" name="Google Shape;122;p5"/>
          <p:cNvSpPr txBox="1"/>
          <p:nvPr/>
        </p:nvSpPr>
        <p:spPr>
          <a:xfrm>
            <a:off x="821746" y="2763427"/>
            <a:ext cx="9652289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Buscando el placer propio.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 la prisa e impaciencia.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Haciendo los deberes escolares. 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Leyendo cosas seculares.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Pensando en negocios.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DD208C6F-3075-3162-2313-49DDA520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>
            <a:extLst>
              <a:ext uri="{FF2B5EF4-FFF2-40B4-BE49-F238E27FC236}">
                <a16:creationId xmlns:a16="http://schemas.microsoft.com/office/drawing/2014/main" id="{096BB473-AF0F-16C0-F6B7-B7D9FF8ED0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>
            <a:extLst>
              <a:ext uri="{FF2B5EF4-FFF2-40B4-BE49-F238E27FC236}">
                <a16:creationId xmlns:a16="http://schemas.microsoft.com/office/drawing/2014/main" id="{ADD10D8F-41DB-8F92-4579-B208EAE54119}"/>
              </a:ext>
            </a:extLst>
          </p:cNvPr>
          <p:cNvSpPr txBox="1"/>
          <p:nvPr/>
        </p:nvSpPr>
        <p:spPr>
          <a:xfrm>
            <a:off x="2065999" y="2788220"/>
            <a:ext cx="805999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“Debemos cuidar celosamente las extremidades del sábado. Recordemos que cada momento es tiempo santo y consagrado.”</a:t>
            </a:r>
          </a:p>
        </p:txBody>
      </p:sp>
      <p:sp>
        <p:nvSpPr>
          <p:cNvPr id="2" name="Google Shape;129;p6">
            <a:extLst>
              <a:ext uri="{FF2B5EF4-FFF2-40B4-BE49-F238E27FC236}">
                <a16:creationId xmlns:a16="http://schemas.microsoft.com/office/drawing/2014/main" id="{95BF4672-F0EB-E2E7-CDC7-BB3416863FC2}"/>
              </a:ext>
            </a:extLst>
          </p:cNvPr>
          <p:cNvSpPr txBox="1"/>
          <p:nvPr/>
        </p:nvSpPr>
        <p:spPr>
          <a:xfrm>
            <a:off x="864520" y="1046233"/>
            <a:ext cx="10462953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EL SÁBADO NO ES UN DÍA DE INACTIVIDAD Y OCIOSIDAD:</a:t>
            </a:r>
            <a:b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es-AR" noProof="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C288262-C076-680E-E81D-E729BBAEC070}"/>
              </a:ext>
            </a:extLst>
          </p:cNvPr>
          <p:cNvSpPr txBox="1"/>
          <p:nvPr/>
        </p:nvSpPr>
        <p:spPr>
          <a:xfrm>
            <a:off x="3049384" y="4812388"/>
            <a:ext cx="6093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(</a:t>
            </a:r>
            <a:r>
              <a:rPr lang="es-AR" sz="2400" i="1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Joyas de los testimonios, t. 3, p. 22</a:t>
            </a:r>
            <a:r>
              <a:rPr lang="es-AR" sz="2400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817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355</Words>
  <Application>Microsoft Office PowerPoint</Application>
  <PresentationFormat>Widescreen</PresentationFormat>
  <Paragraphs>29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Roboto Black</vt:lpstr>
      <vt:lpstr>Calibri</vt:lpstr>
      <vt:lpstr>Arial</vt:lpstr>
      <vt:lpstr>Play</vt:lpstr>
      <vt:lpstr>Roboto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2026-01-09T15:11:35Z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