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77" r:id="rId5"/>
    <p:sldId id="263" r:id="rId6"/>
    <p:sldId id="267" r:id="rId7"/>
    <p:sldId id="268" r:id="rId8"/>
    <p:sldId id="258" r:id="rId9"/>
    <p:sldId id="257" r:id="rId10"/>
    <p:sldId id="279" r:id="rId11"/>
    <p:sldId id="260" r:id="rId12"/>
    <p:sldId id="273" r:id="rId13"/>
    <p:sldId id="264" r:id="rId14"/>
    <p:sldId id="275" r:id="rId15"/>
    <p:sldId id="280" r:id="rId16"/>
    <p:sldId id="269" r:id="rId17"/>
    <p:sldId id="278" r:id="rId18"/>
  </p:sldIdLst>
  <p:sldSz cx="12192000" cy="6858000"/>
  <p:notesSz cx="6858000" cy="9144000"/>
  <p:embeddedFontLst>
    <p:embeddedFont>
      <p:font typeface="Play" panose="020B0604020202020204" charset="0"/>
      <p:regular r:id="rId20"/>
      <p:bold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Black" panose="02000000000000000000" pitchFamily="2" charset="0"/>
      <p:bold r:id="rId26"/>
      <p:boldItalic r:id="rId27"/>
    </p:embeddedFont>
    <p:embeddedFont>
      <p:font typeface="Roboto Light" panose="02000000000000000000" pitchFamily="2" charset="0"/>
      <p:regular r:id="rId28"/>
      <p:bold r:id="rId29"/>
      <p:italic r:id="rId30"/>
      <p:boldItalic r:id="rId31"/>
    </p:embeddedFont>
    <p:embeddedFont>
      <p:font typeface="Roboto Medium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E01E4-595C-4E8B-9ADE-57B066AE8246}" v="70" dt="2026-01-09T14:41:17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09T14:41:46.768" v="863" actId="1076"/>
      <pc:docMkLst>
        <pc:docMk/>
      </pc:docMkLst>
      <pc:sldChg chg="del">
        <pc:chgData name="DSA - Daiana Belén Escobar" userId="a985d929-ec43-4a68-b2d7-ba722c0a7c2e" providerId="ADAL" clId="{1D57699E-D4E9-4FE7-A335-70708C23E814}" dt="2026-01-09T13:45:50.358" v="692" actId="47"/>
        <pc:sldMkLst>
          <pc:docMk/>
          <pc:sldMk cId="0" sldId="256"/>
        </pc:sldMkLst>
      </pc:sldChg>
      <pc:sldChg chg="modSp mod ord modTransition modNotes">
        <pc:chgData name="DSA - Daiana Belén Escobar" userId="a985d929-ec43-4a68-b2d7-ba722c0a7c2e" providerId="ADAL" clId="{1D57699E-D4E9-4FE7-A335-70708C23E814}" dt="2026-01-09T13:55:32.133" v="758" actId="20577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09T13:55:32.133" v="758" actId="20577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3:55:28.571" v="756"/>
          <ac:spMkLst>
            <pc:docMk/>
            <pc:sldMk cId="0" sldId="257"/>
            <ac:spMk id="95" creationId="{00000000-0000-0000-0000-000000000000}"/>
          </ac:spMkLst>
        </pc:spChg>
        <pc:spChg chg="mod ord">
          <ac:chgData name="DSA - Daiana Belén Escobar" userId="a985d929-ec43-4a68-b2d7-ba722c0a7c2e" providerId="ADAL" clId="{1D57699E-D4E9-4FE7-A335-70708C23E814}" dt="2026-01-09T13:55:21.808" v="753" actId="171"/>
          <ac:spMkLst>
            <pc:docMk/>
            <pc:sldMk cId="0" sldId="257"/>
            <ac:spMk id="9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3:49:29.129" v="734" actId="790"/>
          <ac:spMkLst>
            <pc:docMk/>
            <pc:sldMk cId="0" sldId="257"/>
            <ac:spMk id="97" creationId="{00000000-0000-0000-0000-000000000000}"/>
          </ac:spMkLst>
        </pc:spChg>
      </pc:sldChg>
      <pc:sldChg chg="delSp modSp mod modTransition modNotes">
        <pc:chgData name="DSA - Daiana Belén Escobar" userId="a985d929-ec43-4a68-b2d7-ba722c0a7c2e" providerId="ADAL" clId="{1D57699E-D4E9-4FE7-A335-70708C23E814}" dt="2026-01-09T13:54:44.411" v="752" actId="1076"/>
        <pc:sldMkLst>
          <pc:docMk/>
          <pc:sldMk cId="0" sldId="258"/>
        </pc:sldMkLst>
        <pc:spChg chg="mod">
          <ac:chgData name="DSA - Daiana Belén Escobar" userId="a985d929-ec43-4a68-b2d7-ba722c0a7c2e" providerId="ADAL" clId="{1D57699E-D4E9-4FE7-A335-70708C23E814}" dt="2026-01-09T13:54:44.411" v="752" actId="1076"/>
          <ac:spMkLst>
            <pc:docMk/>
            <pc:sldMk cId="0" sldId="258"/>
            <ac:spMk id="106" creationId="{00000000-0000-0000-0000-000000000000}"/>
          </ac:spMkLst>
        </pc:spChg>
        <pc:picChg chg="del">
          <ac:chgData name="DSA - Daiana Belén Escobar" userId="a985d929-ec43-4a68-b2d7-ba722c0a7c2e" providerId="ADAL" clId="{1D57699E-D4E9-4FE7-A335-70708C23E814}" dt="2026-01-08T13:06:11.104" v="554" actId="478"/>
          <ac:picMkLst>
            <pc:docMk/>
            <pc:sldMk cId="0" sldId="258"/>
            <ac:picMk id="102" creationId="{00000000-0000-0000-0000-000000000000}"/>
          </ac:picMkLst>
        </pc:picChg>
        <pc:picChg chg="mod">
          <ac:chgData name="DSA - Daiana Belén Escobar" userId="a985d929-ec43-4a68-b2d7-ba722c0a7c2e" providerId="ADAL" clId="{1D57699E-D4E9-4FE7-A335-70708C23E814}" dt="2026-01-08T13:06:44.772" v="608" actId="1076"/>
          <ac:picMkLst>
            <pc:docMk/>
            <pc:sldMk cId="0" sldId="258"/>
            <ac:picMk id="103" creationId="{00000000-0000-0000-0000-000000000000}"/>
          </ac:picMkLst>
        </pc:picChg>
        <pc:picChg chg="mod">
          <ac:chgData name="DSA - Daiana Belén Escobar" userId="a985d929-ec43-4a68-b2d7-ba722c0a7c2e" providerId="ADAL" clId="{1D57699E-D4E9-4FE7-A335-70708C23E814}" dt="2026-01-08T13:06:37.907" v="607" actId="1076"/>
          <ac:picMkLst>
            <pc:docMk/>
            <pc:sldMk cId="0" sldId="258"/>
            <ac:picMk id="104" creationId="{00000000-0000-0000-0000-000000000000}"/>
          </ac:picMkLst>
        </pc:picChg>
      </pc:sldChg>
      <pc:sldChg chg="addSp delSp modSp mod ord modTransition modNotes">
        <pc:chgData name="DSA - Daiana Belén Escobar" userId="a985d929-ec43-4a68-b2d7-ba722c0a7c2e" providerId="ADAL" clId="{1D57699E-D4E9-4FE7-A335-70708C23E814}" dt="2026-01-09T14:18:32.720" v="805" actId="20577"/>
        <pc:sldMkLst>
          <pc:docMk/>
          <pc:sldMk cId="0" sldId="260"/>
        </pc:sldMkLst>
        <pc:spChg chg="mod">
          <ac:chgData name="DSA - Daiana Belén Escobar" userId="a985d929-ec43-4a68-b2d7-ba722c0a7c2e" providerId="ADAL" clId="{1D57699E-D4E9-4FE7-A335-70708C23E814}" dt="2026-01-09T14:17:35.220" v="799" actId="20577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4:18:32.720" v="805" actId="20577"/>
          <ac:spMkLst>
            <pc:docMk/>
            <pc:sldMk cId="0" sldId="260"/>
            <ac:spMk id="122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3:04:26.651" v="547" actId="171"/>
          <ac:picMkLst>
            <pc:docMk/>
            <pc:sldMk cId="0" sldId="260"/>
            <ac:picMk id="3" creationId="{832AF81F-4E9F-AD6B-47FB-36044C96B162}"/>
          </ac:picMkLst>
        </pc:picChg>
        <pc:picChg chg="del">
          <ac:chgData name="DSA - Daiana Belén Escobar" userId="a985d929-ec43-4a68-b2d7-ba722c0a7c2e" providerId="ADAL" clId="{1D57699E-D4E9-4FE7-A335-70708C23E814}" dt="2026-01-08T13:02:51.924" v="536" actId="478"/>
          <ac:picMkLst>
            <pc:docMk/>
            <pc:sldMk cId="0" sldId="260"/>
            <ac:picMk id="119" creationId="{00000000-0000-0000-0000-000000000000}"/>
          </ac:picMkLst>
        </pc:picChg>
      </pc:sldChg>
      <pc:sldChg chg="modSp mod ord modTransition modNotes">
        <pc:chgData name="DSA - Daiana Belén Escobar" userId="a985d929-ec43-4a68-b2d7-ba722c0a7c2e" providerId="ADAL" clId="{1D57699E-D4E9-4FE7-A335-70708C23E814}" dt="2026-01-09T13:49:29.129" v="734" actId="790"/>
        <pc:sldMkLst>
          <pc:docMk/>
          <pc:sldMk cId="0" sldId="263"/>
        </pc:sldMkLst>
        <pc:spChg chg="mod">
          <ac:chgData name="DSA - Daiana Belén Escobar" userId="a985d929-ec43-4a68-b2d7-ba722c0a7c2e" providerId="ADAL" clId="{1D57699E-D4E9-4FE7-A335-70708C23E814}" dt="2026-01-09T13:49:29.129" v="734" actId="790"/>
          <ac:spMkLst>
            <pc:docMk/>
            <pc:sldMk cId="0" sldId="263"/>
            <ac:spMk id="143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3:49:29.129" v="734" actId="790"/>
          <ac:spMkLst>
            <pc:docMk/>
            <pc:sldMk cId="0" sldId="263"/>
            <ac:spMk id="144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2:48.068" v="19"/>
          <ac:picMkLst>
            <pc:docMk/>
            <pc:sldMk cId="0" sldId="263"/>
            <ac:picMk id="142" creationId="{00000000-0000-0000-0000-000000000000}"/>
          </ac:picMkLst>
        </pc:picChg>
      </pc:sldChg>
      <pc:sldChg chg="addSp delSp modSp mod ord modTransition modNotes">
        <pc:chgData name="DSA - Daiana Belén Escobar" userId="a985d929-ec43-4a68-b2d7-ba722c0a7c2e" providerId="ADAL" clId="{1D57699E-D4E9-4FE7-A335-70708C23E814}" dt="2026-01-09T14:24:51.388" v="817"/>
        <pc:sldMkLst>
          <pc:docMk/>
          <pc:sldMk cId="0" sldId="264"/>
        </pc:sldMkLst>
        <pc:spChg chg="mod">
          <ac:chgData name="DSA - Daiana Belén Escobar" userId="a985d929-ec43-4a68-b2d7-ba722c0a7c2e" providerId="ADAL" clId="{1D57699E-D4E9-4FE7-A335-70708C23E814}" dt="2026-01-09T14:24:51.388" v="817"/>
          <ac:spMkLst>
            <pc:docMk/>
            <pc:sldMk cId="0" sldId="264"/>
            <ac:spMk id="152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08T12:56:00.135" v="323" actId="478"/>
          <ac:picMkLst>
            <pc:docMk/>
            <pc:sldMk cId="0" sldId="264"/>
            <ac:picMk id="3" creationId="{57327B85-5C2C-E0AD-22EF-14AA0AB7A81E}"/>
          </ac:picMkLst>
        </pc:picChg>
        <pc:picChg chg="add mod ord">
          <ac:chgData name="DSA - Daiana Belén Escobar" userId="a985d929-ec43-4a68-b2d7-ba722c0a7c2e" providerId="ADAL" clId="{1D57699E-D4E9-4FE7-A335-70708C23E814}" dt="2026-01-08T12:57:24.555" v="515" actId="1037"/>
          <ac:picMkLst>
            <pc:docMk/>
            <pc:sldMk cId="0" sldId="264"/>
            <ac:picMk id="5" creationId="{AFAECD5C-6754-A507-7F4D-B51438136825}"/>
          </ac:picMkLst>
        </pc:picChg>
        <pc:picChg chg="del">
          <ac:chgData name="DSA - Daiana Belén Escobar" userId="a985d929-ec43-4a68-b2d7-ba722c0a7c2e" providerId="ADAL" clId="{1D57699E-D4E9-4FE7-A335-70708C23E814}" dt="2026-01-08T12:47:34.969" v="310" actId="478"/>
          <ac:picMkLst>
            <pc:docMk/>
            <pc:sldMk cId="0" sldId="264"/>
            <ac:picMk id="149" creationId="{00000000-0000-0000-0000-000000000000}"/>
          </ac:picMkLst>
        </pc:picChg>
      </pc:sldChg>
      <pc:sldChg chg="addSp delSp modSp add mod ord">
        <pc:chgData name="DSA - Daiana Belén Escobar" userId="a985d929-ec43-4a68-b2d7-ba722c0a7c2e" providerId="ADAL" clId="{1D57699E-D4E9-4FE7-A335-70708C23E814}" dt="2026-01-09T13:49:29.129" v="734" actId="790"/>
        <pc:sldMkLst>
          <pc:docMk/>
          <pc:sldMk cId="3836551145" sldId="267"/>
        </pc:sldMkLst>
        <pc:spChg chg="mod">
          <ac:chgData name="DSA - Daiana Belén Escobar" userId="a985d929-ec43-4a68-b2d7-ba722c0a7c2e" providerId="ADAL" clId="{1D57699E-D4E9-4FE7-A335-70708C23E814}" dt="2026-01-09T13:49:29.129" v="734" actId="790"/>
          <ac:spMkLst>
            <pc:docMk/>
            <pc:sldMk cId="3836551145" sldId="267"/>
            <ac:spMk id="151" creationId="{B4CABE2C-D33E-D9A6-EA95-2481B45AA8DA}"/>
          </ac:spMkLst>
        </pc:spChg>
        <pc:picChg chg="add del mod ord">
          <ac:chgData name="DSA - Daiana Belén Escobar" userId="a985d929-ec43-4a68-b2d7-ba722c0a7c2e" providerId="ADAL" clId="{1D57699E-D4E9-4FE7-A335-70708C23E814}" dt="2026-01-08T13:42:16.535" v="673" actId="478"/>
          <ac:picMkLst>
            <pc:docMk/>
            <pc:sldMk cId="3836551145" sldId="267"/>
            <ac:picMk id="3" creationId="{BB9779F6-8C7C-4122-14C6-69E7594FB585}"/>
          </ac:picMkLst>
        </pc:picChg>
        <pc:picChg chg="add del mod ord">
          <ac:chgData name="DSA - Daiana Belén Escobar" userId="a985d929-ec43-4a68-b2d7-ba722c0a7c2e" providerId="ADAL" clId="{1D57699E-D4E9-4FE7-A335-70708C23E814}" dt="2026-01-08T13:09:55.046" v="621" actId="478"/>
          <ac:picMkLst>
            <pc:docMk/>
            <pc:sldMk cId="3836551145" sldId="267"/>
            <ac:picMk id="3" creationId="{C02ABE8F-ED84-B924-1E9A-F5E671EA3C97}"/>
          </ac:picMkLst>
        </pc:picChg>
        <pc:picChg chg="add del mod ord">
          <ac:chgData name="DSA - Daiana Belén Escobar" userId="a985d929-ec43-4a68-b2d7-ba722c0a7c2e" providerId="ADAL" clId="{1D57699E-D4E9-4FE7-A335-70708C23E814}" dt="2026-01-08T13:43:01.632" v="682" actId="478"/>
          <ac:picMkLst>
            <pc:docMk/>
            <pc:sldMk cId="3836551145" sldId="267"/>
            <ac:picMk id="5" creationId="{757D3659-EC64-507B-9EE4-1E08D00967ED}"/>
          </ac:picMkLst>
        </pc:picChg>
        <pc:picChg chg="add del mod ord">
          <ac:chgData name="DSA - Daiana Belén Escobar" userId="a985d929-ec43-4a68-b2d7-ba722c0a7c2e" providerId="ADAL" clId="{1D57699E-D4E9-4FE7-A335-70708C23E814}" dt="2026-01-08T13:10:27.014" v="630" actId="478"/>
          <ac:picMkLst>
            <pc:docMk/>
            <pc:sldMk cId="3836551145" sldId="267"/>
            <ac:picMk id="5" creationId="{F098D2ED-940D-9562-93F4-153D635D7966}"/>
          </ac:picMkLst>
        </pc:picChg>
        <pc:picChg chg="add del mod ord">
          <ac:chgData name="DSA - Daiana Belén Escobar" userId="a985d929-ec43-4a68-b2d7-ba722c0a7c2e" providerId="ADAL" clId="{1D57699E-D4E9-4FE7-A335-70708C23E814}" dt="2026-01-08T13:28:16.685" v="663" actId="478"/>
          <ac:picMkLst>
            <pc:docMk/>
            <pc:sldMk cId="3836551145" sldId="267"/>
            <ac:picMk id="7" creationId="{6FEDB009-8309-C725-B244-2781276479C8}"/>
          </ac:picMkLst>
        </pc:picChg>
        <pc:picChg chg="add mod ord">
          <ac:chgData name="DSA - Daiana Belén Escobar" userId="a985d929-ec43-4a68-b2d7-ba722c0a7c2e" providerId="ADAL" clId="{1D57699E-D4E9-4FE7-A335-70708C23E814}" dt="2026-01-08T13:43:35.421" v="690" actId="1076"/>
          <ac:picMkLst>
            <pc:docMk/>
            <pc:sldMk cId="3836551145" sldId="267"/>
            <ac:picMk id="8" creationId="{BC99A7F8-BE6B-F5E7-625D-ADAA459BE402}"/>
          </ac:picMkLst>
        </pc:picChg>
        <pc:picChg chg="del">
          <ac:chgData name="DSA - Daiana Belén Escobar" userId="a985d929-ec43-4a68-b2d7-ba722c0a7c2e" providerId="ADAL" clId="{1D57699E-D4E9-4FE7-A335-70708C23E814}" dt="2026-01-08T13:07:59" v="609" actId="478"/>
          <ac:picMkLst>
            <pc:docMk/>
            <pc:sldMk cId="3836551145" sldId="267"/>
            <ac:picMk id="149" creationId="{C409760D-30B6-4A53-47CB-ED0C52D17D01}"/>
          </ac:picMkLst>
        </pc:picChg>
      </pc:sldChg>
      <pc:sldChg chg="addSp delSp modSp add mod ord modAnim">
        <pc:chgData name="DSA - Daiana Belén Escobar" userId="a985d929-ec43-4a68-b2d7-ba722c0a7c2e" providerId="ADAL" clId="{1D57699E-D4E9-4FE7-A335-70708C23E814}" dt="2026-01-09T13:51:08.786" v="746" actId="20577"/>
        <pc:sldMkLst>
          <pc:docMk/>
          <pc:sldMk cId="4054295258" sldId="268"/>
        </pc:sldMkLst>
        <pc:spChg chg="add mod">
          <ac:chgData name="DSA - Daiana Belén Escobar" userId="a985d929-ec43-4a68-b2d7-ba722c0a7c2e" providerId="ADAL" clId="{1D57699E-D4E9-4FE7-A335-70708C23E814}" dt="2026-01-09T13:50:38.714" v="741" actId="20577"/>
          <ac:spMkLst>
            <pc:docMk/>
            <pc:sldMk cId="4054295258" sldId="268"/>
            <ac:spMk id="2" creationId="{4491B0F2-1A12-4175-6663-E82F287CD611}"/>
          </ac:spMkLst>
        </pc:spChg>
        <pc:spChg chg="add mod">
          <ac:chgData name="DSA - Daiana Belén Escobar" userId="a985d929-ec43-4a68-b2d7-ba722c0a7c2e" providerId="ADAL" clId="{1D57699E-D4E9-4FE7-A335-70708C23E814}" dt="2026-01-09T13:51:08.786" v="746" actId="20577"/>
          <ac:spMkLst>
            <pc:docMk/>
            <pc:sldMk cId="4054295258" sldId="268"/>
            <ac:spMk id="3" creationId="{8AD8326C-257D-2475-F572-A0BAA22E305F}"/>
          </ac:spMkLst>
        </pc:spChg>
      </pc:sldChg>
      <pc:sldChg chg="addSp delSp modSp add mod ord">
        <pc:chgData name="DSA - Daiana Belén Escobar" userId="a985d929-ec43-4a68-b2d7-ba722c0a7c2e" providerId="ADAL" clId="{1D57699E-D4E9-4FE7-A335-70708C23E814}" dt="2026-01-09T14:36:31.035" v="839" actId="20577"/>
        <pc:sldMkLst>
          <pc:docMk/>
          <pc:sldMk cId="2010764486" sldId="269"/>
        </pc:sldMkLst>
        <pc:spChg chg="add mod">
          <ac:chgData name="DSA - Daiana Belén Escobar" userId="a985d929-ec43-4a68-b2d7-ba722c0a7c2e" providerId="ADAL" clId="{1D57699E-D4E9-4FE7-A335-70708C23E814}" dt="2026-01-09T14:36:31.035" v="839" actId="20577"/>
          <ac:spMkLst>
            <pc:docMk/>
            <pc:sldMk cId="2010764486" sldId="269"/>
            <ac:spMk id="2" creationId="{E4D6F415-4B51-77DE-6B7E-D441E3ED9904}"/>
          </ac:spMkLst>
        </pc:spChg>
        <pc:spChg chg="mod">
          <ac:chgData name="DSA - Daiana Belén Escobar" userId="a985d929-ec43-4a68-b2d7-ba722c0a7c2e" providerId="ADAL" clId="{1D57699E-D4E9-4FE7-A335-70708C23E814}" dt="2026-01-09T14:36:03.613" v="830" actId="20577"/>
          <ac:spMkLst>
            <pc:docMk/>
            <pc:sldMk cId="2010764486" sldId="269"/>
            <ac:spMk id="106" creationId="{B0F0B2E3-B1EA-77BB-45EB-99C78DAD471D}"/>
          </ac:spMkLst>
        </pc:spChg>
        <pc:picChg chg="add del mod ord">
          <ac:chgData name="DSA - Daiana Belén Escobar" userId="a985d929-ec43-4a68-b2d7-ba722c0a7c2e" providerId="ADAL" clId="{1D57699E-D4E9-4FE7-A335-70708C23E814}" dt="2026-01-08T13:27:13.138" v="651" actId="478"/>
          <ac:picMkLst>
            <pc:docMk/>
            <pc:sldMk cId="2010764486" sldId="269"/>
            <ac:picMk id="4" creationId="{23AF260F-9E11-3A2E-75C4-B42CD2066674}"/>
          </ac:picMkLst>
        </pc:picChg>
        <pc:picChg chg="add del mod">
          <ac:chgData name="DSA - Daiana Belén Escobar" userId="a985d929-ec43-4a68-b2d7-ba722c0a7c2e" providerId="ADAL" clId="{1D57699E-D4E9-4FE7-A335-70708C23E814}" dt="2026-01-08T12:58:18.169" v="521" actId="478"/>
          <ac:picMkLst>
            <pc:docMk/>
            <pc:sldMk cId="2010764486" sldId="269"/>
            <ac:picMk id="4" creationId="{3D177003-F56F-FBAF-924B-4CA3E6929772}"/>
          </ac:picMkLst>
        </pc:picChg>
        <pc:picChg chg="add del mod ord">
          <ac:chgData name="DSA - Daiana Belén Escobar" userId="a985d929-ec43-4a68-b2d7-ba722c0a7c2e" providerId="ADAL" clId="{1D57699E-D4E9-4FE7-A335-70708C23E814}" dt="2026-01-08T13:15:09.248" v="642" actId="478"/>
          <ac:picMkLst>
            <pc:docMk/>
            <pc:sldMk cId="2010764486" sldId="269"/>
            <ac:picMk id="6" creationId="{75833FDA-5881-6F1D-3684-B5DF4F97FCB4}"/>
          </ac:picMkLst>
        </pc:picChg>
        <pc:picChg chg="add mod ord">
          <ac:chgData name="DSA - Daiana Belén Escobar" userId="a985d929-ec43-4a68-b2d7-ba722c0a7c2e" providerId="ADAL" clId="{1D57699E-D4E9-4FE7-A335-70708C23E814}" dt="2026-01-08T13:28:02.945" v="662" actId="1076"/>
          <ac:picMkLst>
            <pc:docMk/>
            <pc:sldMk cId="2010764486" sldId="269"/>
            <ac:picMk id="7" creationId="{6909A328-1E48-77ED-4101-317E2B36A30C}"/>
          </ac:picMkLst>
        </pc:picChg>
        <pc:picChg chg="del">
          <ac:chgData name="DSA - Daiana Belén Escobar" userId="a985d929-ec43-4a68-b2d7-ba722c0a7c2e" providerId="ADAL" clId="{1D57699E-D4E9-4FE7-A335-70708C23E814}" dt="2026-01-08T12:58:06.251" v="517" actId="478"/>
          <ac:picMkLst>
            <pc:docMk/>
            <pc:sldMk cId="2010764486" sldId="269"/>
            <ac:picMk id="102" creationId="{E280282B-5F57-FCC1-40C7-5CD57AACB3F4}"/>
          </ac:picMkLst>
        </pc:picChg>
        <pc:picChg chg="del">
          <ac:chgData name="DSA - Daiana Belén Escobar" userId="a985d929-ec43-4a68-b2d7-ba722c0a7c2e" providerId="ADAL" clId="{1D57699E-D4E9-4FE7-A335-70708C23E814}" dt="2026-01-08T12:58:04.248" v="516" actId="478"/>
          <ac:picMkLst>
            <pc:docMk/>
            <pc:sldMk cId="2010764486" sldId="269"/>
            <ac:picMk id="103" creationId="{3F365D0D-EA47-51CF-B203-3DF0046761A3}"/>
          </ac:picMkLst>
        </pc:picChg>
      </pc:sldChg>
      <pc:sldChg chg="modSp add mod ord">
        <pc:chgData name="DSA - Daiana Belén Escobar" userId="a985d929-ec43-4a68-b2d7-ba722c0a7c2e" providerId="ADAL" clId="{1D57699E-D4E9-4FE7-A335-70708C23E814}" dt="2026-01-09T14:23:40.398" v="814" actId="20577"/>
        <pc:sldMkLst>
          <pc:docMk/>
          <pc:sldMk cId="127929980" sldId="273"/>
        </pc:sldMkLst>
        <pc:spChg chg="mod">
          <ac:chgData name="DSA - Daiana Belén Escobar" userId="a985d929-ec43-4a68-b2d7-ba722c0a7c2e" providerId="ADAL" clId="{1D57699E-D4E9-4FE7-A335-70708C23E814}" dt="2026-01-09T14:23:40.398" v="814" actId="20577"/>
          <ac:spMkLst>
            <pc:docMk/>
            <pc:sldMk cId="127929980" sldId="273"/>
            <ac:spMk id="94" creationId="{B8A458C5-C261-6546-D85E-188E898AC63F}"/>
          </ac:spMkLst>
        </pc:spChg>
        <pc:spChg chg="mod">
          <ac:chgData name="DSA - Daiana Belén Escobar" userId="a985d929-ec43-4a68-b2d7-ba722c0a7c2e" providerId="ADAL" clId="{1D57699E-D4E9-4FE7-A335-70708C23E814}" dt="2026-01-09T14:23:22.911" v="811"/>
          <ac:spMkLst>
            <pc:docMk/>
            <pc:sldMk cId="127929980" sldId="273"/>
            <ac:spMk id="95" creationId="{4AE4C29E-CA72-A389-BA2B-000B8684A79E}"/>
          </ac:spMkLst>
        </pc:spChg>
        <pc:spChg chg="mod ord">
          <ac:chgData name="DSA - Daiana Belén Escobar" userId="a985d929-ec43-4a68-b2d7-ba722c0a7c2e" providerId="ADAL" clId="{1D57699E-D4E9-4FE7-A335-70708C23E814}" dt="2026-01-09T14:23:16.556" v="806" actId="171"/>
          <ac:spMkLst>
            <pc:docMk/>
            <pc:sldMk cId="127929980" sldId="273"/>
            <ac:spMk id="96" creationId="{5678C0E5-C2C1-86A3-B09D-04E8AE198702}"/>
          </ac:spMkLst>
        </pc:spChg>
        <pc:spChg chg="mod">
          <ac:chgData name="DSA - Daiana Belén Escobar" userId="a985d929-ec43-4a68-b2d7-ba722c0a7c2e" providerId="ADAL" clId="{1D57699E-D4E9-4FE7-A335-70708C23E814}" dt="2026-01-09T13:49:29.129" v="734" actId="790"/>
          <ac:spMkLst>
            <pc:docMk/>
            <pc:sldMk cId="127929980" sldId="273"/>
            <ac:spMk id="97" creationId="{D492B31B-A7AE-BCE8-8DEF-3022686BBCE6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09T14:29:56.897" v="824" actId="20577"/>
        <pc:sldMkLst>
          <pc:docMk/>
          <pc:sldMk cId="1379671" sldId="275"/>
        </pc:sldMkLst>
        <pc:spChg chg="mod">
          <ac:chgData name="DSA - Daiana Belén Escobar" userId="a985d929-ec43-4a68-b2d7-ba722c0a7c2e" providerId="ADAL" clId="{1D57699E-D4E9-4FE7-A335-70708C23E814}" dt="2026-01-09T14:29:56.897" v="824" actId="20577"/>
          <ac:spMkLst>
            <pc:docMk/>
            <pc:sldMk cId="1379671" sldId="275"/>
            <ac:spMk id="94" creationId="{9BD16624-E5EB-6440-CA92-9D6FFF851C2B}"/>
          </ac:spMkLst>
        </pc:spChg>
        <pc:spChg chg="mod">
          <ac:chgData name="DSA - Daiana Belén Escobar" userId="a985d929-ec43-4a68-b2d7-ba722c0a7c2e" providerId="ADAL" clId="{1D57699E-D4E9-4FE7-A335-70708C23E814}" dt="2026-01-09T14:29:49.025" v="822" actId="6549"/>
          <ac:spMkLst>
            <pc:docMk/>
            <pc:sldMk cId="1379671" sldId="275"/>
            <ac:spMk id="95" creationId="{9A051B7B-4E78-C815-A1CD-804C7AF1B1BD}"/>
          </ac:spMkLst>
        </pc:spChg>
        <pc:spChg chg="mod ord">
          <ac:chgData name="DSA - Daiana Belén Escobar" userId="a985d929-ec43-4a68-b2d7-ba722c0a7c2e" providerId="ADAL" clId="{1D57699E-D4E9-4FE7-A335-70708C23E814}" dt="2026-01-09T14:29:42.682" v="818" actId="171"/>
          <ac:spMkLst>
            <pc:docMk/>
            <pc:sldMk cId="1379671" sldId="275"/>
            <ac:spMk id="96" creationId="{7DFB7396-58D4-E56D-1547-8536E80F6892}"/>
          </ac:spMkLst>
        </pc:spChg>
        <pc:spChg chg="mod">
          <ac:chgData name="DSA - Daiana Belén Escobar" userId="a985d929-ec43-4a68-b2d7-ba722c0a7c2e" providerId="ADAL" clId="{1D57699E-D4E9-4FE7-A335-70708C23E814}" dt="2026-01-09T13:49:29.129" v="734" actId="790"/>
          <ac:spMkLst>
            <pc:docMk/>
            <pc:sldMk cId="1379671" sldId="275"/>
            <ac:spMk id="97" creationId="{DD8CA4C2-2D16-DDA4-779D-31269DB7D0AB}"/>
          </ac:spMkLst>
        </pc:spChg>
      </pc:sldChg>
      <pc:sldChg chg="add del ord">
        <pc:chgData name="DSA - Daiana Belén Escobar" userId="a985d929-ec43-4a68-b2d7-ba722c0a7c2e" providerId="ADAL" clId="{1D57699E-D4E9-4FE7-A335-70708C23E814}" dt="2026-01-09T13:46:14.133" v="696" actId="47"/>
        <pc:sldMkLst>
          <pc:docMk/>
          <pc:sldMk cId="2026529206" sldId="276"/>
        </pc:sldMkLst>
      </pc:sldChg>
      <pc:sldChg chg="add">
        <pc:chgData name="DSA - Daiana Belén Escobar" userId="a985d929-ec43-4a68-b2d7-ba722c0a7c2e" providerId="ADAL" clId="{1D57699E-D4E9-4FE7-A335-70708C23E814}" dt="2026-01-09T13:45:46.788" v="691"/>
        <pc:sldMkLst>
          <pc:docMk/>
          <pc:sldMk cId="0" sldId="277"/>
        </pc:sldMkLst>
      </pc:sldChg>
      <pc:sldChg chg="add ord">
        <pc:chgData name="DSA - Daiana Belén Escobar" userId="a985d929-ec43-4a68-b2d7-ba722c0a7c2e" providerId="ADAL" clId="{1D57699E-D4E9-4FE7-A335-70708C23E814}" dt="2026-01-09T13:46:12.061" v="695"/>
        <pc:sldMkLst>
          <pc:docMk/>
          <pc:sldMk cId="3369958330" sldId="278"/>
        </pc:sldMkLst>
      </pc:sldChg>
      <pc:sldChg chg="modSp add mod ord modAnim">
        <pc:chgData name="DSA - Daiana Belén Escobar" userId="a985d929-ec43-4a68-b2d7-ba722c0a7c2e" providerId="ADAL" clId="{1D57699E-D4E9-4FE7-A335-70708C23E814}" dt="2026-01-09T14:15:20.414" v="782" actId="2711"/>
        <pc:sldMkLst>
          <pc:docMk/>
          <pc:sldMk cId="1655700000" sldId="279"/>
        </pc:sldMkLst>
        <pc:spChg chg="mod">
          <ac:chgData name="DSA - Daiana Belén Escobar" userId="a985d929-ec43-4a68-b2d7-ba722c0a7c2e" providerId="ADAL" clId="{1D57699E-D4E9-4FE7-A335-70708C23E814}" dt="2026-01-09T14:13:23.509" v="765"/>
          <ac:spMkLst>
            <pc:docMk/>
            <pc:sldMk cId="1655700000" sldId="279"/>
            <ac:spMk id="2" creationId="{6E64A97A-B7D8-9346-5F2A-7C95AD649F9E}"/>
          </ac:spMkLst>
        </pc:spChg>
        <pc:spChg chg="mod">
          <ac:chgData name="DSA - Daiana Belén Escobar" userId="a985d929-ec43-4a68-b2d7-ba722c0a7c2e" providerId="ADAL" clId="{1D57699E-D4E9-4FE7-A335-70708C23E814}" dt="2026-01-09T14:15:20.414" v="782" actId="2711"/>
          <ac:spMkLst>
            <pc:docMk/>
            <pc:sldMk cId="1655700000" sldId="279"/>
            <ac:spMk id="3" creationId="{E0284F3D-AFCB-619D-DB78-7D3E99C5D779}"/>
          </ac:spMkLst>
        </pc:spChg>
      </pc:sldChg>
      <pc:sldChg chg="add del">
        <pc:chgData name="DSA - Daiana Belén Escobar" userId="a985d929-ec43-4a68-b2d7-ba722c0a7c2e" providerId="ADAL" clId="{1D57699E-D4E9-4FE7-A335-70708C23E814}" dt="2026-01-09T13:54:27.284" v="748"/>
        <pc:sldMkLst>
          <pc:docMk/>
          <pc:sldMk cId="3848458481" sldId="279"/>
        </pc:sldMkLst>
      </pc:sldChg>
      <pc:sldChg chg="addSp delSp modSp add mod ord">
        <pc:chgData name="DSA - Daiana Belén Escobar" userId="a985d929-ec43-4a68-b2d7-ba722c0a7c2e" providerId="ADAL" clId="{1D57699E-D4E9-4FE7-A335-70708C23E814}" dt="2026-01-09T14:41:46.768" v="863" actId="1076"/>
        <pc:sldMkLst>
          <pc:docMk/>
          <pc:sldMk cId="777778674" sldId="280"/>
        </pc:sldMkLst>
        <pc:spChg chg="mod">
          <ac:chgData name="DSA - Daiana Belén Escobar" userId="a985d929-ec43-4a68-b2d7-ba722c0a7c2e" providerId="ADAL" clId="{1D57699E-D4E9-4FE7-A335-70708C23E814}" dt="2026-01-09T14:41:46.768" v="863" actId="1076"/>
          <ac:spMkLst>
            <pc:docMk/>
            <pc:sldMk cId="777778674" sldId="280"/>
            <ac:spMk id="152" creationId="{46064BE6-854D-DB69-45E7-27FD26877C96}"/>
          </ac:spMkLst>
        </pc:spChg>
        <pc:picChg chg="add mod ord">
          <ac:chgData name="DSA - Daiana Belén Escobar" userId="a985d929-ec43-4a68-b2d7-ba722c0a7c2e" providerId="ADAL" clId="{1D57699E-D4E9-4FE7-A335-70708C23E814}" dt="2026-01-09T14:41:24.157" v="862" actId="171"/>
          <ac:picMkLst>
            <pc:docMk/>
            <pc:sldMk cId="777778674" sldId="280"/>
            <ac:picMk id="3" creationId="{6C88F73B-0436-4A2D-DC2B-77F619EC5C00}"/>
          </ac:picMkLst>
        </pc:picChg>
        <pc:picChg chg="del">
          <ac:chgData name="DSA - Daiana Belén Escobar" userId="a985d929-ec43-4a68-b2d7-ba722c0a7c2e" providerId="ADAL" clId="{1D57699E-D4E9-4FE7-A335-70708C23E814}" dt="2026-01-09T14:40:16.587" v="856" actId="478"/>
          <ac:picMkLst>
            <pc:docMk/>
            <pc:sldMk cId="777778674" sldId="280"/>
            <ac:picMk id="5" creationId="{10A229A1-27A0-64AA-8F07-EAD4393EEB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ED86946D-8AAB-CBE4-E1E3-66D5DC5F2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B5717046-AA63-1778-41D9-2474F72DA4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1B747BE7-426E-3FF4-DAF4-74EFEB8801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6864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7A21D1E9-8934-D456-1173-05010DAA0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>
            <a:extLst>
              <a:ext uri="{FF2B5EF4-FFF2-40B4-BE49-F238E27FC236}">
                <a16:creationId xmlns:a16="http://schemas.microsoft.com/office/drawing/2014/main" id="{2DD5C30C-8151-91BA-D682-C402214BA0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>
            <a:extLst>
              <a:ext uri="{FF2B5EF4-FFF2-40B4-BE49-F238E27FC236}">
                <a16:creationId xmlns:a16="http://schemas.microsoft.com/office/drawing/2014/main" id="{26A2FD14-FE50-E1E4-FE38-D12C6E91CE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422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75A7498E-5DA0-250E-75A9-5E68F63F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24BD0EE5-BBC8-03A9-A95E-799DD93900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248BA487-EB2F-1087-75C2-178AD75446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640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47D194A-2B7B-F031-0FC0-C3A39687C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300A3774-7820-52D6-5645-5C256AE747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F9F1A868-B15E-102B-35D3-E7D2168F42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1943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3C42405F-6406-E033-3829-ACA9CD762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>
            <a:extLst>
              <a:ext uri="{FF2B5EF4-FFF2-40B4-BE49-F238E27FC236}">
                <a16:creationId xmlns:a16="http://schemas.microsoft.com/office/drawing/2014/main" id="{BF61DC0F-C0BB-A73C-9294-AEDFDF7C0E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>
            <a:extLst>
              <a:ext uri="{FF2B5EF4-FFF2-40B4-BE49-F238E27FC236}">
                <a16:creationId xmlns:a16="http://schemas.microsoft.com/office/drawing/2014/main" id="{8F341A65-916B-D690-EB76-11603ABA9D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69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31044C8E-81FF-CA62-9759-40E6589CB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>
            <a:extLst>
              <a:ext uri="{FF2B5EF4-FFF2-40B4-BE49-F238E27FC236}">
                <a16:creationId xmlns:a16="http://schemas.microsoft.com/office/drawing/2014/main" id="{0F1EF031-44D9-94F2-7448-69A0E3C97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>
            <a:extLst>
              <a:ext uri="{FF2B5EF4-FFF2-40B4-BE49-F238E27FC236}">
                <a16:creationId xmlns:a16="http://schemas.microsoft.com/office/drawing/2014/main" id="{45F8D6DE-D04E-DD90-2646-728B18758D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975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B839A162-685D-3234-8D8F-E3F2AA6B3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>
            <a:extLst>
              <a:ext uri="{FF2B5EF4-FFF2-40B4-BE49-F238E27FC236}">
                <a16:creationId xmlns:a16="http://schemas.microsoft.com/office/drawing/2014/main" id="{B5DB5285-B977-EAC2-5D80-1B70B5858B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>
            <a:extLst>
              <a:ext uri="{FF2B5EF4-FFF2-40B4-BE49-F238E27FC236}">
                <a16:creationId xmlns:a16="http://schemas.microsoft.com/office/drawing/2014/main" id="{2B4A02E8-888D-1B06-264F-F1ECFB4F69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2736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18AB936E-210D-6AB2-13D3-BFEADDBB7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6519F465-25C8-2D29-06B7-30EC114A43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21CF91A4-E55E-A159-7063-F53266F506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642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7B748EFB-AA48-3191-0299-CC5E1D04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esa, comida, maçã, atletismo&#10;&#10;O conteúdo gerado por IA pode estar incorreto.">
            <a:extLst>
              <a:ext uri="{FF2B5EF4-FFF2-40B4-BE49-F238E27FC236}">
                <a16:creationId xmlns:a16="http://schemas.microsoft.com/office/drawing/2014/main" id="{AFAECD5C-6754-A507-7F4D-B5143813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8" y="0"/>
            <a:ext cx="9958938" cy="6634806"/>
          </a:xfrm>
          <a:prstGeom prst="rect">
            <a:avLst/>
          </a:prstGeom>
        </p:spPr>
      </p:pic>
      <p:pic>
        <p:nvPicPr>
          <p:cNvPr id="150" name="Google Shape;15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 txBox="1"/>
          <p:nvPr/>
        </p:nvSpPr>
        <p:spPr>
          <a:xfrm>
            <a:off x="782600" y="1228418"/>
            <a:ext cx="5425695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 el dinero tiene espacio en nuestro corazón, entonces, nuestros pensamientos, nuestras prioridades, nuestro vigor, talentos, recursos, en fin, todo lo que tenemos estará empeñado en el blanco de lucrar y enriquecerse. Resbalarse de la ambición hacia la avaricia será tan inevitable como pestañear.</a:t>
            </a:r>
            <a:endParaRPr lang="es-AR" sz="2800" noProof="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F1924E58-5626-752B-D8A7-844060275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0D285550-9625-170E-0043-B7749CDB0C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9BD16624-E5EB-6440-CA92-9D6FFF851C2B}"/>
              </a:ext>
            </a:extLst>
          </p:cNvPr>
          <p:cNvSpPr txBox="1"/>
          <p:nvPr/>
        </p:nvSpPr>
        <p:spPr>
          <a:xfrm>
            <a:off x="4366950" y="4667684"/>
            <a:ext cx="34580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(Eclesiastés 5:10)</a:t>
            </a:r>
            <a:endParaRPr lang="es-AR" sz="1200" noProof="0" dirty="0"/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7DFB7396-58D4-E56D-1547-8536E80F6892}"/>
              </a:ext>
            </a:extLst>
          </p:cNvPr>
          <p:cNvSpPr txBox="1"/>
          <p:nvPr/>
        </p:nvSpPr>
        <p:spPr>
          <a:xfrm>
            <a:off x="934720" y="1034478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9A051B7B-4E78-C815-A1CD-804C7AF1B1BD}"/>
              </a:ext>
            </a:extLst>
          </p:cNvPr>
          <p:cNvSpPr txBox="1"/>
          <p:nvPr/>
        </p:nvSpPr>
        <p:spPr>
          <a:xfrm>
            <a:off x="2024376" y="2539992"/>
            <a:ext cx="814324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Quien ama el dinero, de dinero no se sacia. Quien ama las riquezas nunca tiene suficiente. ¡También esto es vanidad!</a:t>
            </a:r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DD8CA4C2-2D16-DDA4-779D-31269DB7D0AB}"/>
              </a:ext>
            </a:extLst>
          </p:cNvPr>
          <p:cNvSpPr txBox="1"/>
          <p:nvPr/>
        </p:nvSpPr>
        <p:spPr>
          <a:xfrm>
            <a:off x="9441637" y="3145273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  <p:extLst>
      <p:ext uri="{BB962C8B-B14F-4D97-AF65-F5344CB8AC3E}">
        <p14:creationId xmlns:p14="http://schemas.microsoft.com/office/powerpoint/2010/main" val="137967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>
          <a:extLst>
            <a:ext uri="{FF2B5EF4-FFF2-40B4-BE49-F238E27FC236}">
              <a16:creationId xmlns:a16="http://schemas.microsoft.com/office/drawing/2014/main" id="{6C886120-76F0-B56C-D171-6B25EB913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endo grama&#10;&#10;O conteúdo gerado por IA pode estar incorreto.">
            <a:extLst>
              <a:ext uri="{FF2B5EF4-FFF2-40B4-BE49-F238E27FC236}">
                <a16:creationId xmlns:a16="http://schemas.microsoft.com/office/drawing/2014/main" id="{6C88F73B-0436-4A2D-DC2B-77F619EC5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0"/>
            <a:ext cx="10287000" cy="6858000"/>
          </a:xfrm>
          <a:prstGeom prst="rect">
            <a:avLst/>
          </a:prstGeom>
        </p:spPr>
      </p:pic>
      <p:pic>
        <p:nvPicPr>
          <p:cNvPr id="150" name="Google Shape;150;p9">
            <a:extLst>
              <a:ext uri="{FF2B5EF4-FFF2-40B4-BE49-F238E27FC236}">
                <a16:creationId xmlns:a16="http://schemas.microsoft.com/office/drawing/2014/main" id="{C61B8B65-1F07-3609-C044-5C60BA084A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>
            <a:extLst>
              <a:ext uri="{FF2B5EF4-FFF2-40B4-BE49-F238E27FC236}">
                <a16:creationId xmlns:a16="http://schemas.microsoft.com/office/drawing/2014/main" id="{46064BE6-854D-DB69-45E7-27FD26877C96}"/>
              </a:ext>
            </a:extLst>
          </p:cNvPr>
          <p:cNvSpPr txBox="1"/>
          <p:nvPr/>
        </p:nvSpPr>
        <p:spPr>
          <a:xfrm>
            <a:off x="670305" y="1443861"/>
            <a:ext cx="5425695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Dentro de la perspectiva bíblica, nuestra relación con el dinero no debe estar pautada por la avaricia ni por la ambición, sino por el </a:t>
            </a:r>
            <a:r>
              <a:rPr lang="es-AR" sz="2800" b="0" i="0" noProof="0" dirty="0">
                <a:solidFill>
                  <a:schemeClr val="l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Roboto"/>
              </a:rPr>
              <a:t>contentamiento</a:t>
            </a:r>
            <a:r>
              <a:rPr lang="es-AR" sz="2800" b="0" i="0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 contentamiento hace del cristiano un adorador por entero, dispuesto a transbordar las bendiciones que recibe.</a:t>
            </a:r>
            <a:endParaRPr lang="es-AR" sz="2800" noProof="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7777867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994A8D7A-3747-202B-D054-C6331B72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em pé em frente a praia&#10;&#10;O conteúdo gerado por IA pode estar incorreto.">
            <a:extLst>
              <a:ext uri="{FF2B5EF4-FFF2-40B4-BE49-F238E27FC236}">
                <a16:creationId xmlns:a16="http://schemas.microsoft.com/office/drawing/2014/main" id="{6909A328-1E48-77ED-4101-317E2B36A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075" y="-1959003"/>
            <a:ext cx="5646925" cy="10071155"/>
          </a:xfrm>
          <a:prstGeom prst="rect">
            <a:avLst/>
          </a:prstGeom>
        </p:spPr>
      </p:pic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1A406441-6202-2727-2E5C-F445C7C7C4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B0F0B2E3-B1EA-77BB-45EB-99C78DAD471D}"/>
              </a:ext>
            </a:extLst>
          </p:cNvPr>
          <p:cNvSpPr txBox="1"/>
          <p:nvPr/>
        </p:nvSpPr>
        <p:spPr>
          <a:xfrm>
            <a:off x="927682" y="1181792"/>
            <a:ext cx="633764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Mientras que el avaro y el ambicioso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miran al dinero, el contento mira al Dueño Excelso de la plata y el oro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(Hageo 2:8).</a:t>
            </a:r>
          </a:p>
        </p:txBody>
      </p:sp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E4D6F415-4B51-77DE-6B7E-D441E3ED9904}"/>
              </a:ext>
            </a:extLst>
          </p:cNvPr>
          <p:cNvSpPr txBox="1"/>
          <p:nvPr/>
        </p:nvSpPr>
        <p:spPr>
          <a:xfrm>
            <a:off x="927681" y="3429000"/>
            <a:ext cx="633764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Mientras que el avaro y el ambicioso confían en la inestabilidad de las riquezas, el contento confía en el “Padre de las luces, en el cual no hay mudanza, ni sombra de variación” (Santiago 1:17).</a:t>
            </a:r>
          </a:p>
        </p:txBody>
      </p:sp>
    </p:spTree>
    <p:extLst>
      <p:ext uri="{BB962C8B-B14F-4D97-AF65-F5344CB8AC3E}">
        <p14:creationId xmlns:p14="http://schemas.microsoft.com/office/powerpoint/2010/main" val="20107644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3BE2D98A-96DE-8EB7-5CDC-2A6D6CF17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85C44C0F-D5F8-2E3F-FAFA-86D1E659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5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3145559" y="4964131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1 Timoteo 6:9, 10</a:t>
            </a:r>
            <a:endParaRPr lang="es-AR" sz="2000" b="0" i="0" u="none" strike="noStrike" cap="none" noProof="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1097280" y="1469743"/>
            <a:ext cx="9925396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88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Avaricia, Ambición y Contentamiento</a:t>
            </a:r>
            <a:endParaRPr lang="es-AR" sz="11500" b="0" i="0" u="none" strike="noStrike" cap="none" noProof="0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>
          <a:extLst>
            <a:ext uri="{FF2B5EF4-FFF2-40B4-BE49-F238E27FC236}">
              <a16:creationId xmlns:a16="http://schemas.microsoft.com/office/drawing/2014/main" id="{248D97E5-8602-6DA9-2443-CB7DC7DE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de terno e gravata sentado em frente a computador&#10;&#10;O conteúdo gerado por IA pode estar incorreto.">
            <a:extLst>
              <a:ext uri="{FF2B5EF4-FFF2-40B4-BE49-F238E27FC236}">
                <a16:creationId xmlns:a16="http://schemas.microsoft.com/office/drawing/2014/main" id="{BC99A7F8-BE6B-F5E7-625D-ADAA459BE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02109" y="0"/>
            <a:ext cx="9160505" cy="6858000"/>
          </a:xfrm>
          <a:prstGeom prst="rect">
            <a:avLst/>
          </a:prstGeom>
        </p:spPr>
      </p:pic>
      <p:pic>
        <p:nvPicPr>
          <p:cNvPr id="150" name="Google Shape;150;p9">
            <a:extLst>
              <a:ext uri="{FF2B5EF4-FFF2-40B4-BE49-F238E27FC236}">
                <a16:creationId xmlns:a16="http://schemas.microsoft.com/office/drawing/2014/main" id="{F0D35067-7036-D61D-CAEB-E6EBCE7D84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>
            <a:extLst>
              <a:ext uri="{FF2B5EF4-FFF2-40B4-BE49-F238E27FC236}">
                <a16:creationId xmlns:a16="http://schemas.microsoft.com/office/drawing/2014/main" id="{B4CABE2C-D33E-D9A6-EA95-2481B45AA8DA}"/>
              </a:ext>
            </a:extLst>
          </p:cNvPr>
          <p:cNvSpPr txBox="1"/>
          <p:nvPr/>
        </p:nvSpPr>
        <p:spPr>
          <a:xfrm>
            <a:off x="977438" y="2367191"/>
            <a:ext cx="5118562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400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¿QUÉ HAY DE MALO EN QUERER SER RICO?</a:t>
            </a:r>
            <a:endParaRPr lang="es-AR" sz="1600" noProof="0" dirty="0"/>
          </a:p>
        </p:txBody>
      </p:sp>
    </p:spTree>
    <p:extLst>
      <p:ext uri="{BB962C8B-B14F-4D97-AF65-F5344CB8AC3E}">
        <p14:creationId xmlns:p14="http://schemas.microsoft.com/office/powerpoint/2010/main" val="38365511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801F66FF-CE4A-A30A-D65E-D6DEA88BA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>
            <a:extLst>
              <a:ext uri="{FF2B5EF4-FFF2-40B4-BE49-F238E27FC236}">
                <a16:creationId xmlns:a16="http://schemas.microsoft.com/office/drawing/2014/main" id="{8A4343B8-C06C-5DA5-C6C9-6B8E8509966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4491B0F2-1A12-4175-6663-E82F287CD611}"/>
              </a:ext>
            </a:extLst>
          </p:cNvPr>
          <p:cNvSpPr txBox="1"/>
          <p:nvPr/>
        </p:nvSpPr>
        <p:spPr>
          <a:xfrm>
            <a:off x="1164881" y="1890656"/>
            <a:ext cx="98622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1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s-AR" sz="3200" b="1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varicia:</a:t>
            </a:r>
            <a:r>
              <a:rPr lang="es-AR" sz="32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Es un ansia, un deseo intenso, excesivo e incesante de tener o de recibir más que los demás.</a:t>
            </a:r>
          </a:p>
        </p:txBody>
      </p:sp>
      <p:sp>
        <p:nvSpPr>
          <p:cNvPr id="3" name="Google Shape;106;p3">
            <a:extLst>
              <a:ext uri="{FF2B5EF4-FFF2-40B4-BE49-F238E27FC236}">
                <a16:creationId xmlns:a16="http://schemas.microsoft.com/office/drawing/2014/main" id="{8AD8326C-257D-2475-F572-A0BAA22E305F}"/>
              </a:ext>
            </a:extLst>
          </p:cNvPr>
          <p:cNvSpPr txBox="1"/>
          <p:nvPr/>
        </p:nvSpPr>
        <p:spPr>
          <a:xfrm>
            <a:off x="1179835" y="4182534"/>
            <a:ext cx="98622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3200" b="1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Ambición: E</a:t>
            </a:r>
            <a:r>
              <a:rPr lang="es-AR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 una aspiración, una voluntad determinada de obtener algo o de ser exitoso</a:t>
            </a:r>
            <a:r>
              <a:rPr lang="es-AR" sz="32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295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7862" y="-1"/>
            <a:ext cx="960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922423" y="2090191"/>
            <a:ext cx="57225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los ojos humanos, incapaces de juzgar más allá de las apariencias (1 Samuel 16:7), lo que importa es el acto consumado. A los ojos divinos, lo que importa es el deseo acariciado.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4366951" y="5178877"/>
            <a:ext cx="34580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(1 Timoteo 6:9, 10)</a:t>
            </a:r>
            <a:endParaRPr lang="es-AR" sz="1200" noProof="0" dirty="0"/>
          </a:p>
        </p:txBody>
      </p:sp>
      <p:sp>
        <p:nvSpPr>
          <p:cNvPr id="96" name="Google Shape;96;p2"/>
          <p:cNvSpPr txBox="1"/>
          <p:nvPr/>
        </p:nvSpPr>
        <p:spPr>
          <a:xfrm>
            <a:off x="751840" y="58559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2024377" y="1653388"/>
            <a:ext cx="8143242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Porque los que quieren enriquecerse caen en tentación y lazo, y en muchas codicias necias y dañosas, que hunden a los hombres en destrucción y perdición; porque raíz de todos los males es el amor al dinero, el cual codiciando algunos, se extraviaron de la fe, y fueron traspasados de muchos dolores.</a:t>
            </a:r>
          </a:p>
        </p:txBody>
      </p:sp>
      <p:sp>
        <p:nvSpPr>
          <p:cNvPr id="97" name="Google Shape;97;p2"/>
          <p:cNvSpPr txBox="1"/>
          <p:nvPr/>
        </p:nvSpPr>
        <p:spPr>
          <a:xfrm>
            <a:off x="9500518" y="3650360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D63C7CC4-4A4E-0A3D-8477-9F27443A3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>
            <a:extLst>
              <a:ext uri="{FF2B5EF4-FFF2-40B4-BE49-F238E27FC236}">
                <a16:creationId xmlns:a16="http://schemas.microsoft.com/office/drawing/2014/main" id="{64C2FA55-058F-72EC-35AB-27F99418108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6E64A97A-B7D8-9346-5F2A-7C95AD649F9E}"/>
              </a:ext>
            </a:extLst>
          </p:cNvPr>
          <p:cNvSpPr txBox="1"/>
          <p:nvPr/>
        </p:nvSpPr>
        <p:spPr>
          <a:xfrm>
            <a:off x="1164881" y="1890656"/>
            <a:ext cx="98622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1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¿POR QUÉ ES MALO QUERER SER RICO?</a:t>
            </a:r>
            <a:endParaRPr lang="es-AR" sz="3200" b="0" i="0" u="none" strike="noStrike" cap="none" noProof="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106;p3">
            <a:extLst>
              <a:ext uri="{FF2B5EF4-FFF2-40B4-BE49-F238E27FC236}">
                <a16:creationId xmlns:a16="http://schemas.microsoft.com/office/drawing/2014/main" id="{E0284F3D-AFCB-619D-DB78-7D3E99C5D779}"/>
              </a:ext>
            </a:extLst>
          </p:cNvPr>
          <p:cNvSpPr txBox="1"/>
          <p:nvPr/>
        </p:nvSpPr>
        <p:spPr>
          <a:xfrm>
            <a:off x="1164881" y="3428999"/>
            <a:ext cx="986223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Porque el querer ser rico pasa por darle al dinero un </a:t>
            </a:r>
            <a:r>
              <a:rPr lang="es-AR" sz="3200" dirty="0">
                <a:solidFill>
                  <a:schemeClr val="l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Roboto"/>
              </a:rPr>
              <a:t>espacio que este no debe ocupar</a:t>
            </a:r>
            <a:r>
              <a:rPr lang="es-AR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El dinero </a:t>
            </a:r>
            <a:r>
              <a:rPr lang="es-AR" sz="3200" dirty="0">
                <a:solidFill>
                  <a:schemeClr val="l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Roboto"/>
              </a:rPr>
              <a:t>debe tener una función, no espacio</a:t>
            </a:r>
            <a:r>
              <a:rPr lang="es-AR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s-AR" sz="3200" b="0" i="0" u="none" strike="noStrike" cap="none" noProof="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55700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no interior, usando, mulher&#10;&#10;O conteúdo gerado por IA pode estar incorreto.">
            <a:extLst>
              <a:ext uri="{FF2B5EF4-FFF2-40B4-BE49-F238E27FC236}">
                <a16:creationId xmlns:a16="http://schemas.microsoft.com/office/drawing/2014/main" id="{832AF81F-4E9F-AD6B-47FB-36044C96B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4025" y="0"/>
            <a:ext cx="9254490" cy="6610350"/>
          </a:xfrm>
          <a:prstGeom prst="rect">
            <a:avLst/>
          </a:prstGeom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4914900" y="796623"/>
            <a:ext cx="61341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Función del dinero: </a:t>
            </a:r>
            <a:endParaRPr lang="es-AR" noProof="0" dirty="0"/>
          </a:p>
        </p:txBody>
      </p:sp>
      <p:sp>
        <p:nvSpPr>
          <p:cNvPr id="122" name="Google Shape;122;p5"/>
          <p:cNvSpPr txBox="1"/>
          <p:nvPr/>
        </p:nvSpPr>
        <p:spPr>
          <a:xfrm>
            <a:off x="6400799" y="2453397"/>
            <a:ext cx="464820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“El pan es para disfrutarlo, y el vino para gozar de la vida; mas para eso hace falta dinero.”</a:t>
            </a:r>
          </a:p>
          <a:p>
            <a:pPr lvl="0" algn="r"/>
            <a:b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s-AR" sz="2800" noProof="0" dirty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Eclesiastés 10:19)</a:t>
            </a:r>
            <a:endParaRPr lang="es-AR" sz="2800" noProof="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E31FD69D-0053-F85E-BBF4-75A3DFAE6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C2B238C7-CE26-2554-F5FA-CC43946349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B8A458C5-C261-6546-D85E-188E898AC63F}"/>
              </a:ext>
            </a:extLst>
          </p:cNvPr>
          <p:cNvSpPr txBox="1"/>
          <p:nvPr/>
        </p:nvSpPr>
        <p:spPr>
          <a:xfrm>
            <a:off x="4366950" y="4667684"/>
            <a:ext cx="34580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(Mateo 6:24)</a:t>
            </a:r>
            <a:endParaRPr lang="es-AR" sz="1200" noProof="0" dirty="0"/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5678C0E5-C2C1-86A3-B09D-04E8AE198702}"/>
              </a:ext>
            </a:extLst>
          </p:cNvPr>
          <p:cNvSpPr txBox="1"/>
          <p:nvPr/>
        </p:nvSpPr>
        <p:spPr>
          <a:xfrm>
            <a:off x="751840" y="58559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4AE4C29E-CA72-A389-BA2B-000B8684A79E}"/>
              </a:ext>
            </a:extLst>
          </p:cNvPr>
          <p:cNvSpPr txBox="1"/>
          <p:nvPr/>
        </p:nvSpPr>
        <p:spPr>
          <a:xfrm>
            <a:off x="2024377" y="2145537"/>
            <a:ext cx="814324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Nadie puede servir a dos señores, pues menospreciará a uno y amará al otro o querrá mucho a uno y despreciará al otro. Ustedes no pueden servir a la vez a Dios y a las riquezas.</a:t>
            </a:r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D492B31B-A7AE-BCE8-8DEF-3022686BBCE6}"/>
              </a:ext>
            </a:extLst>
          </p:cNvPr>
          <p:cNvSpPr txBox="1"/>
          <p:nvPr/>
        </p:nvSpPr>
        <p:spPr>
          <a:xfrm>
            <a:off x="9441638" y="305345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  <p:extLst>
      <p:ext uri="{BB962C8B-B14F-4D97-AF65-F5344CB8AC3E}">
        <p14:creationId xmlns:p14="http://schemas.microsoft.com/office/powerpoint/2010/main" val="12792998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194FF756-42C2-460E-8485-11078D060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481</Words>
  <Application>Microsoft Office PowerPoint</Application>
  <PresentationFormat>Widescreen</PresentationFormat>
  <Paragraphs>30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Calibri</vt:lpstr>
      <vt:lpstr>Roboto Light</vt:lpstr>
      <vt:lpstr>Arial</vt:lpstr>
      <vt:lpstr>Roboto</vt:lpstr>
      <vt:lpstr>Roboto Medium</vt:lpstr>
      <vt:lpstr>Play</vt:lpstr>
      <vt:lpstr>Roboto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2026-01-09T14:41:56Z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