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75" r:id="rId5"/>
    <p:sldId id="262" r:id="rId6"/>
    <p:sldId id="273" r:id="rId7"/>
    <p:sldId id="257" r:id="rId8"/>
    <p:sldId id="258" r:id="rId9"/>
    <p:sldId id="259" r:id="rId10"/>
    <p:sldId id="260" r:id="rId11"/>
    <p:sldId id="268" r:id="rId12"/>
    <p:sldId id="263" r:id="rId13"/>
    <p:sldId id="271" r:id="rId14"/>
    <p:sldId id="272" r:id="rId15"/>
    <p:sldId id="276" r:id="rId16"/>
  </p:sldIdLst>
  <p:sldSz cx="12192000" cy="6858000"/>
  <p:notesSz cx="6858000" cy="9144000"/>
  <p:embeddedFontLst>
    <p:embeddedFont>
      <p:font typeface="Play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Black" panose="02000000000000000000" pitchFamily="2" charset="0"/>
      <p:bold r:id="rId24"/>
      <p:boldItalic r:id="rId25"/>
    </p:embeddedFont>
    <p:embeddedFont>
      <p:font typeface="Roboto Light" panose="02000000000000000000" pitchFamily="2" charset="0"/>
      <p:regular r:id="rId26"/>
      <p:bold r:id="rId27"/>
      <p:italic r:id="rId28"/>
      <p:boldItalic r:id="rId29"/>
    </p:embeddedFont>
    <p:embeddedFont>
      <p:font typeface="Roboto Medium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60281-BC1B-4F09-9F7D-51E9161978F0}" v="50" dt="2026-01-09T13:43:10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6/11/relationships/changesInfo" Target="changesInfos/changesInfo1.xml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9T13:43:25.008" v="793" actId="20577"/>
      <pc:docMkLst>
        <pc:docMk/>
      </pc:docMkLst>
      <pc:sldChg chg="del">
        <pc:chgData name="DSA - Daiana Belén Escobar" userId="a985d929-ec43-4a68-b2d7-ba722c0a7c2e" providerId="ADAL" clId="{1D57699E-D4E9-4FE7-A335-70708C23E814}" dt="2026-01-09T13:05:38.112" v="655" actId="47"/>
        <pc:sldMkLst>
          <pc:docMk/>
          <pc:sldMk cId="0" sldId="256"/>
        </pc:sldMkLst>
      </pc:sldChg>
      <pc:sldChg chg="modSp mod modTransition modNotes">
        <pc:chgData name="DSA - Daiana Belén Escobar" userId="a985d929-ec43-4a68-b2d7-ba722c0a7c2e" providerId="ADAL" clId="{1D57699E-D4E9-4FE7-A335-70708C23E814}" dt="2026-01-09T13:10:15.212" v="692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10:15.212" v="692"/>
          <ac:spMkLst>
            <pc:docMk/>
            <pc:sldMk cId="0" sldId="257"/>
            <ac:spMk id="95" creationId="{00000000-0000-0000-0000-000000000000}"/>
          </ac:spMkLst>
        </pc:spChg>
        <pc:spChg chg="mod ord">
          <ac:chgData name="DSA - Daiana Belén Escobar" userId="a985d929-ec43-4a68-b2d7-ba722c0a7c2e" providerId="ADAL" clId="{1D57699E-D4E9-4FE7-A335-70708C23E814}" dt="2026-01-09T13:10:06.504" v="687" actId="171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0" sldId="257"/>
            <ac:spMk id="97" creationId="{00000000-0000-0000-0000-000000000000}"/>
          </ac:spMkLst>
        </pc:spChg>
      </pc:sldChg>
      <pc:sldChg chg="addSp delSp modSp mod modTransition modNotes">
        <pc:chgData name="DSA - Daiana Belén Escobar" userId="a985d929-ec43-4a68-b2d7-ba722c0a7c2e" providerId="ADAL" clId="{1D57699E-D4E9-4FE7-A335-70708C23E814}" dt="2026-01-09T13:11:31.033" v="704" actId="20577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9T13:10:49.221" v="698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11:31.033" v="704" actId="20577"/>
          <ac:spMkLst>
            <pc:docMk/>
            <pc:sldMk cId="0" sldId="258"/>
            <ac:spMk id="106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7T19:49:10.184" v="494" actId="1076"/>
          <ac:picMkLst>
            <pc:docMk/>
            <pc:sldMk cId="0" sldId="258"/>
            <ac:picMk id="2" creationId="{1F960060-1029-0CBC-8838-F8E054F58B43}"/>
          </ac:picMkLst>
        </pc:picChg>
      </pc:sldChg>
      <pc:sldChg chg="addSp delSp modSp mod modTransition">
        <pc:chgData name="DSA - Daiana Belén Escobar" userId="a985d929-ec43-4a68-b2d7-ba722c0a7c2e" providerId="ADAL" clId="{1D57699E-D4E9-4FE7-A335-70708C23E814}" dt="2026-01-09T13:12:51.894" v="713" actId="1076"/>
        <pc:sldMkLst>
          <pc:docMk/>
          <pc:sldMk cId="0" sldId="259"/>
        </pc:sldMkLst>
        <pc:spChg chg="add mod">
          <ac:chgData name="DSA - Daiana Belén Escobar" userId="a985d929-ec43-4a68-b2d7-ba722c0a7c2e" providerId="ADAL" clId="{1D57699E-D4E9-4FE7-A335-70708C23E814}" dt="2026-01-09T13:12:37.727" v="712" actId="20577"/>
          <ac:spMkLst>
            <pc:docMk/>
            <pc:sldMk cId="0" sldId="259"/>
            <ac:spMk id="2" creationId="{34CB1D39-5436-EABC-4E3D-0DE2499B04AC}"/>
          </ac:spMkLst>
        </pc:spChg>
        <pc:spChg chg="mod">
          <ac:chgData name="DSA - Daiana Belén Escobar" userId="a985d929-ec43-4a68-b2d7-ba722c0a7c2e" providerId="ADAL" clId="{1D57699E-D4E9-4FE7-A335-70708C23E814}" dt="2026-01-09T13:12:51.894" v="713" actId="1076"/>
          <ac:spMkLst>
            <pc:docMk/>
            <pc:sldMk cId="0" sldId="259"/>
            <ac:spMk id="114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8T11:58:49.843" v="534" actId="478"/>
          <ac:picMkLst>
            <pc:docMk/>
            <pc:sldMk cId="0" sldId="259"/>
            <ac:picMk id="4" creationId="{D08F12BA-4845-AB82-4215-08C7DE11A26C}"/>
          </ac:picMkLst>
        </pc:picChg>
        <pc:picChg chg="add mod ord">
          <ac:chgData name="DSA - Daiana Belén Escobar" userId="a985d929-ec43-4a68-b2d7-ba722c0a7c2e" providerId="ADAL" clId="{1D57699E-D4E9-4FE7-A335-70708C23E814}" dt="2026-01-08T11:59:22.370" v="542" actId="1076"/>
          <ac:picMkLst>
            <pc:docMk/>
            <pc:sldMk cId="0" sldId="259"/>
            <ac:picMk id="6" creationId="{3473C1C0-0F4D-154F-992B-391521EFDF7F}"/>
          </ac:picMkLst>
        </pc:picChg>
      </pc:sldChg>
      <pc:sldChg chg="addSp delSp modSp mod modTransition modNotes">
        <pc:chgData name="DSA - Daiana Belén Escobar" userId="a985d929-ec43-4a68-b2d7-ba722c0a7c2e" providerId="ADAL" clId="{1D57699E-D4E9-4FE7-A335-70708C23E814}" dt="2026-01-09T13:14:15.955" v="722" actId="20577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09T13:13:11.101" v="718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14:15.955" v="722" actId="20577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2:33:38.772" v="575" actId="1076"/>
          <ac:picMkLst>
            <pc:docMk/>
            <pc:sldMk cId="0" sldId="260"/>
            <ac:picMk id="2" creationId="{0C053DC1-28F2-F01C-BC04-5BC43D8A29F0}"/>
          </ac:picMkLst>
        </pc:picChg>
        <pc:picChg chg="add mod ord">
          <ac:chgData name="DSA - Daiana Belén Escobar" userId="a985d929-ec43-4a68-b2d7-ba722c0a7c2e" providerId="ADAL" clId="{1D57699E-D4E9-4FE7-A335-70708C23E814}" dt="2026-01-08T12:33:42.916" v="576" actId="1076"/>
          <ac:picMkLst>
            <pc:docMk/>
            <pc:sldMk cId="0" sldId="260"/>
            <ac:picMk id="4" creationId="{4F081F09-2638-78FB-1652-75974631CE97}"/>
          </ac:picMkLst>
        </pc:picChg>
        <pc:picChg chg="del mod">
          <ac:chgData name="DSA - Daiana Belén Escobar" userId="a985d929-ec43-4a68-b2d7-ba722c0a7c2e" providerId="ADAL" clId="{1D57699E-D4E9-4FE7-A335-70708C23E814}" dt="2026-01-08T12:19:25.347" v="566" actId="478"/>
          <ac:picMkLst>
            <pc:docMk/>
            <pc:sldMk cId="0" sldId="260"/>
            <ac:picMk id="119" creationId="{00000000-0000-0000-0000-000000000000}"/>
          </ac:picMkLst>
        </pc:picChg>
      </pc:sldChg>
      <pc:sldChg chg="del modTransition">
        <pc:chgData name="DSA - Daiana Belén Escobar" userId="a985d929-ec43-4a68-b2d7-ba722c0a7c2e" providerId="ADAL" clId="{1D57699E-D4E9-4FE7-A335-70708C23E814}" dt="2026-01-08T12:02:23.659" v="561" actId="47"/>
        <pc:sldMkLst>
          <pc:docMk/>
          <pc:sldMk cId="0" sldId="261"/>
        </pc:sldMkLst>
      </pc:sldChg>
      <pc:sldChg chg="modSp mod ord modTransition modNotes">
        <pc:chgData name="DSA - Daiana Belén Escobar" userId="a985d929-ec43-4a68-b2d7-ba722c0a7c2e" providerId="ADAL" clId="{1D57699E-D4E9-4FE7-A335-70708C23E814}" dt="2026-01-09T13:08:24.141" v="681" actId="790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9T13:40:37.759" v="752" actId="6549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09T13:39:39.309" v="740"/>
          <ac:spMkLst>
            <pc:docMk/>
            <pc:sldMk cId="0" sldId="263"/>
            <ac:spMk id="2" creationId="{CE7CBAF5-DD02-C413-046F-29162E119D95}"/>
          </ac:spMkLst>
        </pc:spChg>
        <pc:spChg chg="add mod">
          <ac:chgData name="DSA - Daiana Belén Escobar" userId="a985d929-ec43-4a68-b2d7-ba722c0a7c2e" providerId="ADAL" clId="{1D57699E-D4E9-4FE7-A335-70708C23E814}" dt="2026-01-09T13:40:19.475" v="748"/>
          <ac:spMkLst>
            <pc:docMk/>
            <pc:sldMk cId="0" sldId="263"/>
            <ac:spMk id="3" creationId="{EC541A67-FB19-07F5-3CAB-494863D2B4DB}"/>
          </ac:spMkLst>
        </pc:spChg>
        <pc:spChg chg="add mod">
          <ac:chgData name="DSA - Daiana Belén Escobar" userId="a985d929-ec43-4a68-b2d7-ba722c0a7c2e" providerId="ADAL" clId="{1D57699E-D4E9-4FE7-A335-70708C23E814}" dt="2026-01-09T13:40:37.759" v="752" actId="6549"/>
          <ac:spMkLst>
            <pc:docMk/>
            <pc:sldMk cId="0" sldId="263"/>
            <ac:spMk id="4" creationId="{14F19B15-65C4-1BE0-B6AF-61E7033A21FF}"/>
          </ac:spMkLst>
        </pc:spChg>
        <pc:spChg chg="mod">
          <ac:chgData name="DSA - Daiana Belén Escobar" userId="a985d929-ec43-4a68-b2d7-ba722c0a7c2e" providerId="ADAL" clId="{1D57699E-D4E9-4FE7-A335-70708C23E814}" dt="2026-01-09T13:40:01.608" v="745" actId="6549"/>
          <ac:spMkLst>
            <pc:docMk/>
            <pc:sldMk cId="0" sldId="263"/>
            <ac:spMk id="143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addSp delSp modSp add mod ord modTransition">
        <pc:chgData name="DSA - Daiana Belén Escobar" userId="a985d929-ec43-4a68-b2d7-ba722c0a7c2e" providerId="ADAL" clId="{1D57699E-D4E9-4FE7-A335-70708C23E814}" dt="2026-01-09T13:37:58.350" v="735" actId="20577"/>
        <pc:sldMkLst>
          <pc:docMk/>
          <pc:sldMk cId="788052572" sldId="268"/>
        </pc:sldMkLst>
        <pc:spChg chg="add del mod">
          <ac:chgData name="DSA - Daiana Belén Escobar" userId="a985d929-ec43-4a68-b2d7-ba722c0a7c2e" providerId="ADAL" clId="{1D57699E-D4E9-4FE7-A335-70708C23E814}" dt="2026-01-08T12:17:25.479" v="565" actId="478"/>
          <ac:spMkLst>
            <pc:docMk/>
            <pc:sldMk cId="788052572" sldId="268"/>
            <ac:spMk id="2" creationId="{E9189D36-D3BE-805B-1535-E69E376AD030}"/>
          </ac:spMkLst>
        </pc:spChg>
        <pc:spChg chg="mod">
          <ac:chgData name="DSA - Daiana Belén Escobar" userId="a985d929-ec43-4a68-b2d7-ba722c0a7c2e" providerId="ADAL" clId="{1D57699E-D4E9-4FE7-A335-70708C23E814}" dt="2026-01-09T13:15:17.652" v="730" actId="20577"/>
          <ac:spMkLst>
            <pc:docMk/>
            <pc:sldMk cId="788052572" sldId="268"/>
            <ac:spMk id="94" creationId="{DE86D799-889E-0073-F9C6-6477AE94E550}"/>
          </ac:spMkLst>
        </pc:spChg>
        <pc:spChg chg="mod">
          <ac:chgData name="DSA - Daiana Belén Escobar" userId="a985d929-ec43-4a68-b2d7-ba722c0a7c2e" providerId="ADAL" clId="{1D57699E-D4E9-4FE7-A335-70708C23E814}" dt="2026-01-09T13:37:58.350" v="735" actId="20577"/>
          <ac:spMkLst>
            <pc:docMk/>
            <pc:sldMk cId="788052572" sldId="268"/>
            <ac:spMk id="95" creationId="{A5AAD1E9-D035-94B1-F369-F2CF5783AEA8}"/>
          </ac:spMkLst>
        </pc:spChg>
        <pc:spChg chg="mod ord">
          <ac:chgData name="DSA - Daiana Belén Escobar" userId="a985d929-ec43-4a68-b2d7-ba722c0a7c2e" providerId="ADAL" clId="{1D57699E-D4E9-4FE7-A335-70708C23E814}" dt="2026-01-09T13:37:55.490" v="734" actId="171"/>
          <ac:spMkLst>
            <pc:docMk/>
            <pc:sldMk cId="788052572" sldId="268"/>
            <ac:spMk id="96" creationId="{E6610409-B911-A117-0234-1AE4464FC04F}"/>
          </ac:spMkLst>
        </pc:spChg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788052572" sldId="268"/>
            <ac:spMk id="97" creationId="{3192FCA6-68C0-790B-36D3-3FDB5C829A77}"/>
          </ac:spMkLst>
        </pc:spChg>
      </pc:sldChg>
      <pc:sldChg chg="addSp delSp modSp add mod modTransition">
        <pc:chgData name="DSA - Daiana Belén Escobar" userId="a985d929-ec43-4a68-b2d7-ba722c0a7c2e" providerId="ADAL" clId="{1D57699E-D4E9-4FE7-A335-70708C23E814}" dt="2026-01-09T13:43:25.008" v="793" actId="20577"/>
        <pc:sldMkLst>
          <pc:docMk/>
          <pc:sldMk cId="2506435188" sldId="271"/>
        </pc:sldMkLst>
        <pc:spChg chg="del mod">
          <ac:chgData name="DSA - Daiana Belén Escobar" userId="a985d929-ec43-4a68-b2d7-ba722c0a7c2e" providerId="ADAL" clId="{1D57699E-D4E9-4FE7-A335-70708C23E814}" dt="2026-01-09T13:41:11.021" v="753" actId="478"/>
          <ac:spMkLst>
            <pc:docMk/>
            <pc:sldMk cId="2506435188" sldId="271"/>
            <ac:spMk id="2" creationId="{211C4E8E-D3CA-AD58-7E6E-F2D236E35FA0}"/>
          </ac:spMkLst>
        </pc:spChg>
        <pc:spChg chg="mod">
          <ac:chgData name="DSA - Daiana Belén Escobar" userId="a985d929-ec43-4a68-b2d7-ba722c0a7c2e" providerId="ADAL" clId="{1D57699E-D4E9-4FE7-A335-70708C23E814}" dt="2026-01-09T13:42:08.008" v="782" actId="6549"/>
          <ac:spMkLst>
            <pc:docMk/>
            <pc:sldMk cId="2506435188" sldId="271"/>
            <ac:spMk id="3" creationId="{95BFFB90-2922-8746-E13D-9BE6BA0850CB}"/>
          </ac:spMkLst>
        </pc:spChg>
        <pc:spChg chg="mod">
          <ac:chgData name="DSA - Daiana Belén Escobar" userId="a985d929-ec43-4a68-b2d7-ba722c0a7c2e" providerId="ADAL" clId="{1D57699E-D4E9-4FE7-A335-70708C23E814}" dt="2026-01-09T13:42:26.486" v="785" actId="20577"/>
          <ac:spMkLst>
            <pc:docMk/>
            <pc:sldMk cId="2506435188" sldId="271"/>
            <ac:spMk id="4" creationId="{9ED85F9A-EC6F-7E20-C05F-EE37AFAF705D}"/>
          </ac:spMkLst>
        </pc:spChg>
        <pc:spChg chg="add mod">
          <ac:chgData name="DSA - Daiana Belén Escobar" userId="a985d929-ec43-4a68-b2d7-ba722c0a7c2e" providerId="ADAL" clId="{1D57699E-D4E9-4FE7-A335-70708C23E814}" dt="2026-01-09T13:42:42.764" v="788" actId="20577"/>
          <ac:spMkLst>
            <pc:docMk/>
            <pc:sldMk cId="2506435188" sldId="271"/>
            <ac:spMk id="5" creationId="{159B7FD7-58F0-B2E8-A20F-9721DE5A12B4}"/>
          </ac:spMkLst>
        </pc:spChg>
        <pc:spChg chg="add mod">
          <ac:chgData name="DSA - Daiana Belén Escobar" userId="a985d929-ec43-4a68-b2d7-ba722c0a7c2e" providerId="ADAL" clId="{1D57699E-D4E9-4FE7-A335-70708C23E814}" dt="2026-01-09T13:41:11.830" v="754"/>
          <ac:spMkLst>
            <pc:docMk/>
            <pc:sldMk cId="2506435188" sldId="271"/>
            <ac:spMk id="6" creationId="{617DF366-BF0F-A8A2-1AFF-9156B92EBBDE}"/>
          </ac:spMkLst>
        </pc:spChg>
        <pc:spChg chg="mod">
          <ac:chgData name="DSA - Daiana Belén Escobar" userId="a985d929-ec43-4a68-b2d7-ba722c0a7c2e" providerId="ADAL" clId="{1D57699E-D4E9-4FE7-A335-70708C23E814}" dt="2026-01-09T13:43:25.008" v="793" actId="20577"/>
          <ac:spMkLst>
            <pc:docMk/>
            <pc:sldMk cId="2506435188" sldId="271"/>
            <ac:spMk id="143" creationId="{6254E3A6-152D-7B04-A281-4A1137D2D6C3}"/>
          </ac:spMkLst>
        </pc:spChg>
      </pc:sldChg>
      <pc:sldChg chg="delSp modSp add mod ord modTransition">
        <pc:chgData name="DSA - Daiana Belén Escobar" userId="a985d929-ec43-4a68-b2d7-ba722c0a7c2e" providerId="ADAL" clId="{1D57699E-D4E9-4FE7-A335-70708C23E814}" dt="2026-01-09T13:43:10.357" v="792"/>
        <pc:sldMkLst>
          <pc:docMk/>
          <pc:sldMk cId="1948705470" sldId="272"/>
        </pc:sldMkLst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1948705470" sldId="272"/>
            <ac:spMk id="94" creationId="{0866F0B1-CFB4-3534-F1D8-52787539ABF3}"/>
          </ac:spMkLst>
        </pc:spChg>
        <pc:spChg chg="mod">
          <ac:chgData name="DSA - Daiana Belén Escobar" userId="a985d929-ec43-4a68-b2d7-ba722c0a7c2e" providerId="ADAL" clId="{1D57699E-D4E9-4FE7-A335-70708C23E814}" dt="2026-01-09T13:43:10.357" v="792"/>
          <ac:spMkLst>
            <pc:docMk/>
            <pc:sldMk cId="1948705470" sldId="272"/>
            <ac:spMk id="95" creationId="{BA902E53-74AE-7D9F-ED65-01AE9D7D0ED4}"/>
          </ac:spMkLst>
        </pc:spChg>
        <pc:spChg chg="mod ord">
          <ac:chgData name="DSA - Daiana Belén Escobar" userId="a985d929-ec43-4a68-b2d7-ba722c0a7c2e" providerId="ADAL" clId="{1D57699E-D4E9-4FE7-A335-70708C23E814}" dt="2026-01-09T13:43:03.923" v="789" actId="171"/>
          <ac:spMkLst>
            <pc:docMk/>
            <pc:sldMk cId="1948705470" sldId="272"/>
            <ac:spMk id="96" creationId="{7290A09C-B399-77F4-220B-01704D207431}"/>
          </ac:spMkLst>
        </pc:spChg>
        <pc:spChg chg="mod">
          <ac:chgData name="DSA - Daiana Belén Escobar" userId="a985d929-ec43-4a68-b2d7-ba722c0a7c2e" providerId="ADAL" clId="{1D57699E-D4E9-4FE7-A335-70708C23E814}" dt="2026-01-09T13:08:24.141" v="681" actId="790"/>
          <ac:spMkLst>
            <pc:docMk/>
            <pc:sldMk cId="1948705470" sldId="272"/>
            <ac:spMk id="97" creationId="{81BED06B-6EEE-64D6-FB71-C374442E570F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09T13:08:55.844" v="686" actId="1076"/>
        <pc:sldMkLst>
          <pc:docMk/>
          <pc:sldMk cId="4277171692" sldId="273"/>
        </pc:sldMkLst>
        <pc:spChg chg="add mod">
          <ac:chgData name="DSA - Daiana Belén Escobar" userId="a985d929-ec43-4a68-b2d7-ba722c0a7c2e" providerId="ADAL" clId="{1D57699E-D4E9-4FE7-A335-70708C23E814}" dt="2026-01-09T13:08:55.844" v="686" actId="1076"/>
          <ac:spMkLst>
            <pc:docMk/>
            <pc:sldMk cId="4277171692" sldId="273"/>
            <ac:spMk id="2" creationId="{EC92A6BB-BBD4-0CF1-BFDE-6FBE6EDE6338}"/>
          </ac:spMkLst>
        </pc:spChg>
        <pc:picChg chg="add del mod ord">
          <ac:chgData name="DSA - Daiana Belén Escobar" userId="a985d929-ec43-4a68-b2d7-ba722c0a7c2e" providerId="ADAL" clId="{1D57699E-D4E9-4FE7-A335-70708C23E814}" dt="2026-01-08T12:00:38.129" v="550" actId="478"/>
          <ac:picMkLst>
            <pc:docMk/>
            <pc:sldMk cId="4277171692" sldId="273"/>
            <ac:picMk id="3" creationId="{C2885A66-B96E-1816-553C-B174ED663F4E}"/>
          </ac:picMkLst>
        </pc:picChg>
        <pc:picChg chg="add mod ord modCrop">
          <ac:chgData name="DSA - Daiana Belén Escobar" userId="a985d929-ec43-4a68-b2d7-ba722c0a7c2e" providerId="ADAL" clId="{1D57699E-D4E9-4FE7-A335-70708C23E814}" dt="2026-01-08T12:01:32.717" v="560" actId="14100"/>
          <ac:picMkLst>
            <pc:docMk/>
            <pc:sldMk cId="4277171692" sldId="273"/>
            <ac:picMk id="4" creationId="{3E96DD39-5D09-CE0B-735D-04A681BEEE9F}"/>
          </ac:picMkLst>
        </pc:picChg>
        <pc:picChg chg="add del mod ord">
          <ac:chgData name="DSA - Daiana Belén Escobar" userId="a985d929-ec43-4a68-b2d7-ba722c0a7c2e" providerId="ADAL" clId="{1D57699E-D4E9-4FE7-A335-70708C23E814}" dt="2026-01-08T11:58:46.024" v="533" actId="21"/>
          <ac:picMkLst>
            <pc:docMk/>
            <pc:sldMk cId="4277171692" sldId="273"/>
            <ac:picMk id="6" creationId="{3473C1C0-0F4D-154F-992B-391521EFDF7F}"/>
          </ac:picMkLst>
        </pc:picChg>
      </pc:sldChg>
      <pc:sldChg chg="add del ord">
        <pc:chgData name="DSA - Daiana Belén Escobar" userId="a985d929-ec43-4a68-b2d7-ba722c0a7c2e" providerId="ADAL" clId="{1D57699E-D4E9-4FE7-A335-70708C23E814}" dt="2026-01-09T13:05:56.309" v="659" actId="47"/>
        <pc:sldMkLst>
          <pc:docMk/>
          <pc:sldMk cId="2739507195" sldId="274"/>
        </pc:sldMkLst>
      </pc:sldChg>
      <pc:sldChg chg="add">
        <pc:chgData name="DSA - Daiana Belén Escobar" userId="a985d929-ec43-4a68-b2d7-ba722c0a7c2e" providerId="ADAL" clId="{1D57699E-D4E9-4FE7-A335-70708C23E814}" dt="2026-01-09T13:05:35.111" v="654"/>
        <pc:sldMkLst>
          <pc:docMk/>
          <pc:sldMk cId="0" sldId="275"/>
        </pc:sldMkLst>
      </pc:sldChg>
      <pc:sldChg chg="add ord">
        <pc:chgData name="DSA - Daiana Belén Escobar" userId="a985d929-ec43-4a68-b2d7-ba722c0a7c2e" providerId="ADAL" clId="{1D57699E-D4E9-4FE7-A335-70708C23E814}" dt="2026-01-09T13:05:54.920" v="658"/>
        <pc:sldMkLst>
          <pc:docMk/>
          <pc:sldMk cId="3806564235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6174B8F-818C-3157-5FC8-89A2B901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DF5DE6E4-3D7F-11E3-5A15-49EC51ACF7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>
            <a:extLst>
              <a:ext uri="{FF2B5EF4-FFF2-40B4-BE49-F238E27FC236}">
                <a16:creationId xmlns:a16="http://schemas.microsoft.com/office/drawing/2014/main" id="{86C332B1-F573-4FFC-4A44-4B183504F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359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5A20E785-D814-997D-9539-E532BEF8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E18C0E85-CED7-A186-43DA-2E2D95644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2C018E91-5CEF-AE43-2F36-D770F8545E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869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EFF0A7B-A829-C520-20FC-0A5F8ACF6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FEF1C371-89C8-EA68-28B7-219B80D830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41FC3F1-1F53-6882-1A66-F8EAC18B93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288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7E0FDBFA-AC91-B0C4-AA9E-38F6FFD4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>
            <a:extLst>
              <a:ext uri="{FF2B5EF4-FFF2-40B4-BE49-F238E27FC236}">
                <a16:creationId xmlns:a16="http://schemas.microsoft.com/office/drawing/2014/main" id="{B570DC5B-CDE9-6039-61D2-EE5B917EEE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>
            <a:extLst>
              <a:ext uri="{FF2B5EF4-FFF2-40B4-BE49-F238E27FC236}">
                <a16:creationId xmlns:a16="http://schemas.microsoft.com/office/drawing/2014/main" id="{F7DF5E5D-45B9-E44A-7A26-5316D6EC2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59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DF4FB590-1D34-1EFD-28C4-966F09FCC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81BBF17-5EAF-D288-2A28-BF6562E758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34E719FC-F968-0396-ED34-48E6C73E1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667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B748EFB-AA48-3191-0299-CC5E1D04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C617CA2B-BB7E-728D-761C-C41D828F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>
            <a:extLst>
              <a:ext uri="{FF2B5EF4-FFF2-40B4-BE49-F238E27FC236}">
                <a16:creationId xmlns:a16="http://schemas.microsoft.com/office/drawing/2014/main" id="{2DEE8CCE-54B3-92C0-7693-95F5E238635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>
            <a:extLst>
              <a:ext uri="{FF2B5EF4-FFF2-40B4-BE49-F238E27FC236}">
                <a16:creationId xmlns:a16="http://schemas.microsoft.com/office/drawing/2014/main" id="{6254E3A6-152D-7B04-A281-4A1137D2D6C3}"/>
              </a:ext>
            </a:extLst>
          </p:cNvPr>
          <p:cNvSpPr txBox="1"/>
          <p:nvPr/>
        </p:nvSpPr>
        <p:spPr>
          <a:xfrm>
            <a:off x="950998" y="2316211"/>
            <a:ext cx="81930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4) Ser obediente (Hechos 5:32).</a:t>
            </a:r>
          </a:p>
        </p:txBody>
      </p:sp>
      <p:sp>
        <p:nvSpPr>
          <p:cNvPr id="3" name="Google Shape;143;p8">
            <a:extLst>
              <a:ext uri="{FF2B5EF4-FFF2-40B4-BE49-F238E27FC236}">
                <a16:creationId xmlns:a16="http://schemas.microsoft.com/office/drawing/2014/main" id="{95BFFB90-2922-8746-E13D-9BE6BA0850CB}"/>
              </a:ext>
            </a:extLst>
          </p:cNvPr>
          <p:cNvSpPr txBox="1"/>
          <p:nvPr/>
        </p:nvSpPr>
        <p:spPr>
          <a:xfrm>
            <a:off x="950997" y="3089449"/>
            <a:ext cx="95562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5) Desear el bautismo del Espíritu Santo (Juan 7:37-39).</a:t>
            </a:r>
          </a:p>
        </p:txBody>
      </p:sp>
      <p:sp>
        <p:nvSpPr>
          <p:cNvPr id="4" name="Google Shape;143;p8">
            <a:extLst>
              <a:ext uri="{FF2B5EF4-FFF2-40B4-BE49-F238E27FC236}">
                <a16:creationId xmlns:a16="http://schemas.microsoft.com/office/drawing/2014/main" id="{9ED85F9A-EC6F-7E20-C05F-EE37AFAF705D}"/>
              </a:ext>
            </a:extLst>
          </p:cNvPr>
          <p:cNvSpPr txBox="1"/>
          <p:nvPr/>
        </p:nvSpPr>
        <p:spPr>
          <a:xfrm>
            <a:off x="950996" y="3864753"/>
            <a:ext cx="89245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6) Pedir el bautismo con el Espíritu Santo.</a:t>
            </a:r>
          </a:p>
        </p:txBody>
      </p:sp>
      <p:sp>
        <p:nvSpPr>
          <p:cNvPr id="5" name="Google Shape;143;p8">
            <a:extLst>
              <a:ext uri="{FF2B5EF4-FFF2-40B4-BE49-F238E27FC236}">
                <a16:creationId xmlns:a16="http://schemas.microsoft.com/office/drawing/2014/main" id="{159B7FD7-58F0-B2E8-A20F-9721DE5A12B4}"/>
              </a:ext>
            </a:extLst>
          </p:cNvPr>
          <p:cNvSpPr txBox="1"/>
          <p:nvPr/>
        </p:nvSpPr>
        <p:spPr>
          <a:xfrm>
            <a:off x="950995" y="4637991"/>
            <a:ext cx="89245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9) Apropiarse de la promesa por la fe.</a:t>
            </a:r>
          </a:p>
        </p:txBody>
      </p:sp>
      <p:sp>
        <p:nvSpPr>
          <p:cNvPr id="6" name="Google Shape;129;p6">
            <a:extLst>
              <a:ext uri="{FF2B5EF4-FFF2-40B4-BE49-F238E27FC236}">
                <a16:creationId xmlns:a16="http://schemas.microsoft.com/office/drawing/2014/main" id="{617DF366-BF0F-A8A2-1AFF-9156B92EBBDE}"/>
              </a:ext>
            </a:extLst>
          </p:cNvPr>
          <p:cNvSpPr txBox="1"/>
          <p:nvPr/>
        </p:nvSpPr>
        <p:spPr>
          <a:xfrm>
            <a:off x="950998" y="775303"/>
            <a:ext cx="8924521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¿CÓMO SE OBTIENE EL BAUTISMO CON EL ESPÍRITU SANTO?</a:t>
            </a:r>
            <a:b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250643518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D7DF0231-8224-739B-67BD-738A7E3BD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2FBBD274-71E0-1532-852D-3A3DAD76FF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0866F0B1-CFB4-3534-F1D8-52787539ABF3}"/>
              </a:ext>
            </a:extLst>
          </p:cNvPr>
          <p:cNvSpPr txBox="1"/>
          <p:nvPr/>
        </p:nvSpPr>
        <p:spPr>
          <a:xfrm>
            <a:off x="4852973" y="3806698"/>
            <a:ext cx="24860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(Marcos 11:24)</a:t>
            </a:r>
            <a:endParaRPr lang="es-AR" sz="1200" noProof="0" dirty="0"/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7290A09C-B399-77F4-220B-01704D207431}"/>
              </a:ext>
            </a:extLst>
          </p:cNvPr>
          <p:cNvSpPr txBox="1"/>
          <p:nvPr/>
        </p:nvSpPr>
        <p:spPr>
          <a:xfrm>
            <a:off x="926759" y="167178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BA902E53-74AE-7D9F-ED65-01AE9D7D0ED4}"/>
              </a:ext>
            </a:extLst>
          </p:cNvPr>
          <p:cNvSpPr txBox="1"/>
          <p:nvPr/>
        </p:nvSpPr>
        <p:spPr>
          <a:xfrm>
            <a:off x="2214416" y="2478945"/>
            <a:ext cx="776316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Por tanto, os digo que todo lo que pidiereis orando, creed que lo recibiréis, y os vendrá.</a:t>
            </a:r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81BED06B-6EEE-64D6-FB71-C374442E570F}"/>
              </a:ext>
            </a:extLst>
          </p:cNvPr>
          <p:cNvSpPr txBox="1"/>
          <p:nvPr/>
        </p:nvSpPr>
        <p:spPr>
          <a:xfrm>
            <a:off x="9145151" y="271407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194870547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9943556-A0B5-203C-0F9D-C4CEF863E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34488F67-543F-64A5-0490-CC109FE3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4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145559" y="4735671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Hechos 1:5; 2:4</a:t>
            </a:r>
            <a:endParaRPr lang="es-AR" sz="2000" b="0" i="0" u="none" strike="noStrike" cap="none" noProof="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298620" y="1839115"/>
            <a:ext cx="959476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80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 </a:t>
            </a:r>
            <a:r>
              <a:rPr lang="es-AR" sz="8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Bautismo </a:t>
            </a:r>
            <a:r>
              <a:rPr lang="es-AR" sz="80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r>
              <a:rPr lang="es-AR" sz="8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on </a:t>
            </a:r>
            <a:r>
              <a:rPr lang="es-AR" sz="80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</a:t>
            </a:r>
            <a:r>
              <a:rPr lang="es-AR" sz="8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 Espíritu Santo</a:t>
            </a:r>
            <a:endParaRPr lang="es-AR" sz="9600" b="0" i="0" u="none" strike="noStrike" cap="none" noProof="0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EF493CB8-D95D-182C-818B-F578EA4AD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13" descr="Pássaro com as asas abertas&#10;&#10;O conteúdo gerado por IA pode estar incorreto.">
            <a:extLst>
              <a:ext uri="{FF2B5EF4-FFF2-40B4-BE49-F238E27FC236}">
                <a16:creationId xmlns:a16="http://schemas.microsoft.com/office/drawing/2014/main" id="{3E96DD39-5D09-CE0B-735D-04A681BEE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r="354" b="17361"/>
          <a:stretch>
            <a:fillRect/>
          </a:stretch>
        </p:blipFill>
        <p:spPr>
          <a:xfrm>
            <a:off x="0" y="-2667000"/>
            <a:ext cx="6915150" cy="1026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>
            <a:extLst>
              <a:ext uri="{FF2B5EF4-FFF2-40B4-BE49-F238E27FC236}">
                <a16:creationId xmlns:a16="http://schemas.microsoft.com/office/drawing/2014/main" id="{E599C52A-E961-79C7-4AB7-66EB56C1D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EC92A6BB-BBD4-0CF1-BFDE-6FBE6EDE6338}"/>
              </a:ext>
            </a:extLst>
          </p:cNvPr>
          <p:cNvSpPr txBox="1"/>
          <p:nvPr/>
        </p:nvSpPr>
        <p:spPr>
          <a:xfrm>
            <a:off x="6664045" y="2224843"/>
            <a:ext cx="5279154" cy="24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 BAUTISMO CON EL ESPÍRITU SANTO ES UNA EXPERIENCIA DEFINIDA, Y LA PERSONA SABE SI LA VIVENCIÓ O NO.</a:t>
            </a:r>
            <a:br>
              <a:rPr lang="es-AR" sz="28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sz="1050" noProof="0" dirty="0"/>
          </a:p>
        </p:txBody>
      </p:sp>
    </p:spTree>
    <p:extLst>
      <p:ext uri="{BB962C8B-B14F-4D97-AF65-F5344CB8AC3E}">
        <p14:creationId xmlns:p14="http://schemas.microsoft.com/office/powerpoint/2010/main" val="42771716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984316" y="4671057"/>
            <a:ext cx="22233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(Lucas 24:49)</a:t>
            </a:r>
            <a:endParaRPr lang="es-AR" sz="1200" noProof="0"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926759" y="167178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214416" y="2478945"/>
            <a:ext cx="776316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He aquí, yo enviaré la promesa de mi Padre sobre vosotros; pero quedaos vosotros en la ciudad de Jerusalén, hasta que seáis investidos de poder desde lo alto.</a:t>
            </a:r>
          </a:p>
        </p:txBody>
      </p:sp>
      <p:sp>
        <p:nvSpPr>
          <p:cNvPr id="97" name="Google Shape;97;p2"/>
          <p:cNvSpPr txBox="1"/>
          <p:nvPr/>
        </p:nvSpPr>
        <p:spPr>
          <a:xfrm>
            <a:off x="9145151" y="271407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5" descr="Grupo de pessoas em frente a lareira&#10;&#10;O conteúdo gerado por IA pode estar incorreto.">
            <a:extLst>
              <a:ext uri="{FF2B5EF4-FFF2-40B4-BE49-F238E27FC236}">
                <a16:creationId xmlns:a16="http://schemas.microsoft.com/office/drawing/2014/main" id="{1F960060-1029-0CBC-8838-F8E054F58B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61" r="8261"/>
          <a:stretch>
            <a:fillRect/>
          </a:stretch>
        </p:blipFill>
        <p:spPr>
          <a:xfrm>
            <a:off x="5906337" y="-1995056"/>
            <a:ext cx="6285663" cy="1129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827410" y="1167035"/>
            <a:ext cx="7601176" cy="154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EL BAUTISMO CON EL ESPÍRITU SANTO ES ALGO SEPARADO Y DISTINTO DE SU OBRA DE REGENERACIÓN.</a:t>
            </a:r>
            <a:br>
              <a:rPr lang="es-AR" sz="28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sz="1050" noProof="0"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827410" y="3013349"/>
            <a:ext cx="7418296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Los apóstoles, con excepción de Judas, en ese entonces ya eran hombres regenerados, pero aún no habían sido “bautizados con el Espíritu Santo”. A partir de eso, es evidente que la regeneración es una cosa y el bautismo con el Espíritu Santo es algo distinto y adicional.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upo de pessoas fantasiadas&#10;&#10;O conteúdo gerado por IA pode estar incorreto.">
            <a:extLst>
              <a:ext uri="{FF2B5EF4-FFF2-40B4-BE49-F238E27FC236}">
                <a16:creationId xmlns:a16="http://schemas.microsoft.com/office/drawing/2014/main" id="{3473C1C0-0F4D-154F-992B-391521EF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959" y="-1456197"/>
            <a:ext cx="6936866" cy="8139255"/>
          </a:xfrm>
          <a:prstGeom prst="rect">
            <a:avLst/>
          </a:prstGeom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820655" y="1613159"/>
            <a:ext cx="658702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EL BAUTISMO CON EL ESPÍRITU SANTO SIEMPRE ESTÁ RELACIONADO CON LA TESTIFICACIÓN Y EL MINISTERIO.</a:t>
            </a:r>
            <a:endParaRPr lang="es-AR" sz="2800" b="0" i="0" u="none" strike="noStrike" cap="none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14;p4">
            <a:extLst>
              <a:ext uri="{FF2B5EF4-FFF2-40B4-BE49-F238E27FC236}">
                <a16:creationId xmlns:a16="http://schemas.microsoft.com/office/drawing/2014/main" id="{34CB1D39-5436-EABC-4E3D-0DE2499B04AC}"/>
              </a:ext>
            </a:extLst>
          </p:cNvPr>
          <p:cNvSpPr txBox="1"/>
          <p:nvPr/>
        </p:nvSpPr>
        <p:spPr>
          <a:xfrm>
            <a:off x="820655" y="3701185"/>
            <a:ext cx="670340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bautismo con el Espíritu no tiene como meta primeramente nuestro contentamiento, sino nuestra eficacia en el servicio cristiano.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na frente de um prédio&#10;&#10;O conteúdo gerado por IA pode estar incorreto.">
            <a:extLst>
              <a:ext uri="{FF2B5EF4-FFF2-40B4-BE49-F238E27FC236}">
                <a16:creationId xmlns:a16="http://schemas.microsoft.com/office/drawing/2014/main" id="{4F081F09-2638-78FB-1652-75974631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019" y="0"/>
            <a:ext cx="9144000" cy="6858000"/>
          </a:xfrm>
          <a:prstGeom prst="rect">
            <a:avLst/>
          </a:prstGeom>
        </p:spPr>
      </p:pic>
      <p:pic>
        <p:nvPicPr>
          <p:cNvPr id="2" name="Google Shape;104;p3">
            <a:extLst>
              <a:ext uri="{FF2B5EF4-FFF2-40B4-BE49-F238E27FC236}">
                <a16:creationId xmlns:a16="http://schemas.microsoft.com/office/drawing/2014/main" id="{0C053DC1-28F2-F01C-BC04-5BC43D8A29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820191" y="1049268"/>
            <a:ext cx="691549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TENDREMOS UNA VISIÓN AÚN MÁS CLARA Y COMPLETA DE LO QUE ES EL BAUTISMO DEL ESPÍRITU SANTO SI OBSERVAMOS LO QUE HACE ESE BAUTISMO.</a:t>
            </a:r>
            <a:endParaRPr lang="es-AR" sz="2800" noProof="0" dirty="0">
              <a:solidFill>
                <a:schemeClr val="lt1"/>
              </a:solidFill>
              <a:latin typeface="Roboto Black"/>
              <a:ea typeface="Roboto Black"/>
              <a:cs typeface="Roboto Black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820191" y="3562003"/>
            <a:ext cx="652652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El bautismo con el Espíritu Santo nos capacita para el servicio, independientemente del don que el propio Espíritu Santo le haya concedido a cada uno.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4E97A820-4C26-5F68-AE0C-B12147F3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F78AE436-18E0-5816-B194-68C5B1072D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DE86D799-889E-0073-F9C6-6477AE94E550}"/>
              </a:ext>
            </a:extLst>
          </p:cNvPr>
          <p:cNvSpPr txBox="1"/>
          <p:nvPr/>
        </p:nvSpPr>
        <p:spPr>
          <a:xfrm>
            <a:off x="4984316" y="3942766"/>
            <a:ext cx="22233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(Hechos 4:31)</a:t>
            </a:r>
            <a:endParaRPr lang="es-AR" sz="1200" noProof="0" dirty="0"/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E6610409-B911-A117-0234-1AE4464FC04F}"/>
              </a:ext>
            </a:extLst>
          </p:cNvPr>
          <p:cNvSpPr txBox="1"/>
          <p:nvPr/>
        </p:nvSpPr>
        <p:spPr>
          <a:xfrm>
            <a:off x="926759" y="167178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A5AAD1E9-D035-94B1-F369-F2CF5783AEA8}"/>
              </a:ext>
            </a:extLst>
          </p:cNvPr>
          <p:cNvSpPr txBox="1"/>
          <p:nvPr/>
        </p:nvSpPr>
        <p:spPr>
          <a:xfrm>
            <a:off x="2214416" y="2564670"/>
            <a:ext cx="776316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[…] todos fueron llenos del Espíritu Santo, y hablaban con denuedo la palabra de Dios.</a:t>
            </a:r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3192FCA6-68C0-790B-36D3-3FDB5C829A77}"/>
              </a:ext>
            </a:extLst>
          </p:cNvPr>
          <p:cNvSpPr txBox="1"/>
          <p:nvPr/>
        </p:nvSpPr>
        <p:spPr>
          <a:xfrm>
            <a:off x="9145151" y="271407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78805257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950998" y="2316211"/>
            <a:ext cx="970591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1) Cambiar nuestro pensamiento con relación a Cristo, y aceptarlo como nuestro Salvador y Señor (Hechos 2:38).</a:t>
            </a: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CE7CBAF5-DD02-C413-046F-29162E119D95}"/>
              </a:ext>
            </a:extLst>
          </p:cNvPr>
          <p:cNvSpPr txBox="1"/>
          <p:nvPr/>
        </p:nvSpPr>
        <p:spPr>
          <a:xfrm>
            <a:off x="950998" y="775303"/>
            <a:ext cx="8924521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¿CÓMO SE OBTIENE EL BAUTISMO CON EL ESPÍRITU SANTO?</a:t>
            </a:r>
            <a:b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es-AR" noProof="0" dirty="0"/>
          </a:p>
        </p:txBody>
      </p:sp>
      <p:sp>
        <p:nvSpPr>
          <p:cNvPr id="3" name="Google Shape;143;p8">
            <a:extLst>
              <a:ext uri="{FF2B5EF4-FFF2-40B4-BE49-F238E27FC236}">
                <a16:creationId xmlns:a16="http://schemas.microsoft.com/office/drawing/2014/main" id="{EC541A67-FB19-07F5-3CAB-494863D2B4DB}"/>
              </a:ext>
            </a:extLst>
          </p:cNvPr>
          <p:cNvSpPr txBox="1"/>
          <p:nvPr/>
        </p:nvSpPr>
        <p:spPr>
          <a:xfrm>
            <a:off x="950998" y="3510741"/>
            <a:ext cx="83093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2) Cambiar nuestro pensamiento con relación al pecado y librarnos de él.</a:t>
            </a:r>
          </a:p>
        </p:txBody>
      </p:sp>
      <p:sp>
        <p:nvSpPr>
          <p:cNvPr id="4" name="Google Shape;143;p8">
            <a:extLst>
              <a:ext uri="{FF2B5EF4-FFF2-40B4-BE49-F238E27FC236}">
                <a16:creationId xmlns:a16="http://schemas.microsoft.com/office/drawing/2014/main" id="{14F19B15-65C4-1BE0-B6AF-61E7033A21FF}"/>
              </a:ext>
            </a:extLst>
          </p:cNvPr>
          <p:cNvSpPr txBox="1"/>
          <p:nvPr/>
        </p:nvSpPr>
        <p:spPr>
          <a:xfrm>
            <a:off x="950998" y="4707337"/>
            <a:ext cx="892452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3) Ser bautizado en el nombre de Jesucristo para remisión de los pecados.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395</Words>
  <Application>Microsoft Office PowerPoint</Application>
  <PresentationFormat>Widescreen</PresentationFormat>
  <Paragraphs>30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Calibri</vt:lpstr>
      <vt:lpstr>Roboto Medium</vt:lpstr>
      <vt:lpstr>Arial</vt:lpstr>
      <vt:lpstr>Roboto Black</vt:lpstr>
      <vt:lpstr>Roboto</vt:lpstr>
      <vt:lpstr>Play</vt:lpstr>
      <vt:lpstr>Roboto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2026-01-09T13:43:33Z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