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2"/>
  </p:notesMasterIdLst>
  <p:sldIdLst>
    <p:sldId id="279" r:id="rId5"/>
    <p:sldId id="271" r:id="rId6"/>
    <p:sldId id="257" r:id="rId7"/>
    <p:sldId id="258" r:id="rId8"/>
    <p:sldId id="267" r:id="rId9"/>
    <p:sldId id="268" r:id="rId10"/>
    <p:sldId id="269" r:id="rId11"/>
    <p:sldId id="270" r:id="rId12"/>
    <p:sldId id="261" r:id="rId13"/>
    <p:sldId id="266" r:id="rId14"/>
    <p:sldId id="272" r:id="rId15"/>
    <p:sldId id="273" r:id="rId16"/>
    <p:sldId id="274" r:id="rId17"/>
    <p:sldId id="275" r:id="rId18"/>
    <p:sldId id="276" r:id="rId19"/>
    <p:sldId id="278" r:id="rId20"/>
    <p:sldId id="280" r:id="rId21"/>
  </p:sldIdLst>
  <p:sldSz cx="12192000" cy="6858000"/>
  <p:notesSz cx="6858000" cy="9144000"/>
  <p:embeddedFontLst>
    <p:embeddedFont>
      <p:font typeface="Play" panose="020B0604020202020204" charset="0"/>
      <p:regular r:id="rId23"/>
      <p:bold r:id="rId24"/>
    </p:embeddedFont>
    <p:embeddedFont>
      <p:font typeface="Roboto" panose="02000000000000000000" pitchFamily="2" charset="0"/>
      <p:regular r:id="rId25"/>
      <p:bold r:id="rId26"/>
      <p:italic r:id="rId27"/>
      <p:boldItalic r:id="rId28"/>
    </p:embeddedFont>
    <p:embeddedFont>
      <p:font typeface="Roboto Black" panose="02000000000000000000" pitchFamily="2" charset="0"/>
      <p:bold r:id="rId29"/>
      <p:boldItalic r:id="rId30"/>
    </p:embeddedFont>
    <p:embeddedFont>
      <p:font typeface="Roboto Light" panose="02000000000000000000" pitchFamily="2" charset="0"/>
      <p:regular r:id="rId31"/>
      <p:bold r:id="rId32"/>
      <p:italic r:id="rId33"/>
      <p:boldItalic r:id="rId34"/>
    </p:embeddedFont>
    <p:embeddedFont>
      <p:font typeface="Roboto Medium"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6uebEjwhRR+cgM5mTZyf+GeE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3F737F-6664-4B58-8B73-F9D04F302AD7}" v="98" dt="2026-01-02T01:03:54.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78"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customschemas.google.com/relationships/presentationmetadata" Target="metadata"/><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Daiana Belén Escobar" userId="a985d929-ec43-4a68-b2d7-ba722c0a7c2e" providerId="ADAL" clId="{1D57699E-D4E9-4FE7-A335-70708C23E814}"/>
    <pc:docChg chg="undo redo custSel addSld delSld modSld sldOrd">
      <pc:chgData name="DSA - Daiana Belén Escobar" userId="a985d929-ec43-4a68-b2d7-ba722c0a7c2e" providerId="ADAL" clId="{1D57699E-D4E9-4FE7-A335-70708C23E814}" dt="2026-01-02T01:03:54.995" v="990"/>
      <pc:docMkLst>
        <pc:docMk/>
      </pc:docMkLst>
      <pc:sldChg chg="del">
        <pc:chgData name="DSA - Daiana Belén Escobar" userId="a985d929-ec43-4a68-b2d7-ba722c0a7c2e" providerId="ADAL" clId="{1D57699E-D4E9-4FE7-A335-70708C23E814}" dt="2026-01-02T00:40:21.975" v="791" actId="47"/>
        <pc:sldMkLst>
          <pc:docMk/>
          <pc:sldMk cId="0" sldId="256"/>
        </pc:sldMkLst>
      </pc:sldChg>
      <pc:sldChg chg="addSp delSp modSp mod modTransition modNotes">
        <pc:chgData name="DSA - Daiana Belén Escobar" userId="a985d929-ec43-4a68-b2d7-ba722c0a7c2e" providerId="ADAL" clId="{1D57699E-D4E9-4FE7-A335-70708C23E814}" dt="2026-01-02T00:44:26.189" v="818" actId="790"/>
        <pc:sldMkLst>
          <pc:docMk/>
          <pc:sldMk cId="0" sldId="257"/>
        </pc:sldMkLst>
        <pc:spChg chg="mod">
          <ac:chgData name="DSA - Daiana Belén Escobar" userId="a985d929-ec43-4a68-b2d7-ba722c0a7c2e" providerId="ADAL" clId="{1D57699E-D4E9-4FE7-A335-70708C23E814}" dt="2026-01-02T00:44:26.189" v="818" actId="790"/>
          <ac:spMkLst>
            <pc:docMk/>
            <pc:sldMk cId="0" sldId="257"/>
            <ac:spMk id="94" creationId="{00000000-0000-0000-0000-000000000000}"/>
          </ac:spMkLst>
        </pc:spChg>
        <pc:spChg chg="mod">
          <ac:chgData name="DSA - Daiana Belén Escobar" userId="a985d929-ec43-4a68-b2d7-ba722c0a7c2e" providerId="ADAL" clId="{1D57699E-D4E9-4FE7-A335-70708C23E814}" dt="2026-01-02T00:44:26.189" v="818" actId="790"/>
          <ac:spMkLst>
            <pc:docMk/>
            <pc:sldMk cId="0" sldId="257"/>
            <ac:spMk id="95" creationId="{00000000-0000-0000-0000-000000000000}"/>
          </ac:spMkLst>
        </pc:spChg>
        <pc:spChg chg="mod">
          <ac:chgData name="DSA - Daiana Belén Escobar" userId="a985d929-ec43-4a68-b2d7-ba722c0a7c2e" providerId="ADAL" clId="{1D57699E-D4E9-4FE7-A335-70708C23E814}" dt="2026-01-02T00:44:26.189" v="818" actId="790"/>
          <ac:spMkLst>
            <pc:docMk/>
            <pc:sldMk cId="0" sldId="257"/>
            <ac:spMk id="96" creationId="{00000000-0000-0000-0000-000000000000}"/>
          </ac:spMkLst>
        </pc:spChg>
        <pc:spChg chg="mod">
          <ac:chgData name="DSA - Daiana Belén Escobar" userId="a985d929-ec43-4a68-b2d7-ba722c0a7c2e" providerId="ADAL" clId="{1D57699E-D4E9-4FE7-A335-70708C23E814}" dt="2026-01-02T00:44:26.189" v="818" actId="790"/>
          <ac:spMkLst>
            <pc:docMk/>
            <pc:sldMk cId="0" sldId="257"/>
            <ac:spMk id="97" creationId="{00000000-0000-0000-0000-000000000000}"/>
          </ac:spMkLst>
        </pc:spChg>
        <pc:picChg chg="add del">
          <ac:chgData name="DSA - Daiana Belén Escobar" userId="a985d929-ec43-4a68-b2d7-ba722c0a7c2e" providerId="ADAL" clId="{1D57699E-D4E9-4FE7-A335-70708C23E814}" dt="2025-12-31T13:32:52.301" v="394" actId="21"/>
          <ac:picMkLst>
            <pc:docMk/>
            <pc:sldMk cId="0" sldId="257"/>
            <ac:picMk id="93" creationId="{00000000-0000-0000-0000-000000000000}"/>
          </ac:picMkLst>
        </pc:picChg>
      </pc:sldChg>
      <pc:sldChg chg="addSp delSp modSp mod modTransition modNotes">
        <pc:chgData name="DSA - Daiana Belén Escobar" userId="a985d929-ec43-4a68-b2d7-ba722c0a7c2e" providerId="ADAL" clId="{1D57699E-D4E9-4FE7-A335-70708C23E814}" dt="2026-01-02T00:53:07.341" v="826" actId="6549"/>
        <pc:sldMkLst>
          <pc:docMk/>
          <pc:sldMk cId="0" sldId="258"/>
        </pc:sldMkLst>
        <pc:spChg chg="mod">
          <ac:chgData name="DSA - Daiana Belén Escobar" userId="a985d929-ec43-4a68-b2d7-ba722c0a7c2e" providerId="ADAL" clId="{1D57699E-D4E9-4FE7-A335-70708C23E814}" dt="2026-01-02T00:44:35.058" v="819"/>
          <ac:spMkLst>
            <pc:docMk/>
            <pc:sldMk cId="0" sldId="258"/>
            <ac:spMk id="105" creationId="{00000000-0000-0000-0000-000000000000}"/>
          </ac:spMkLst>
        </pc:spChg>
        <pc:spChg chg="mod">
          <ac:chgData name="DSA - Daiana Belén Escobar" userId="a985d929-ec43-4a68-b2d7-ba722c0a7c2e" providerId="ADAL" clId="{1D57699E-D4E9-4FE7-A335-70708C23E814}" dt="2026-01-02T00:53:07.341" v="826" actId="6549"/>
          <ac:spMkLst>
            <pc:docMk/>
            <pc:sldMk cId="0" sldId="258"/>
            <ac:spMk id="106" creationId="{00000000-0000-0000-0000-000000000000}"/>
          </ac:spMkLst>
        </pc:spChg>
        <pc:picChg chg="add mod ord">
          <ac:chgData name="DSA - Daiana Belén Escobar" userId="a985d929-ec43-4a68-b2d7-ba722c0a7c2e" providerId="ADAL" clId="{1D57699E-D4E9-4FE7-A335-70708C23E814}" dt="2025-12-31T14:13:38.189" v="602" actId="1076"/>
          <ac:picMkLst>
            <pc:docMk/>
            <pc:sldMk cId="0" sldId="258"/>
            <ac:picMk id="5" creationId="{465ACACA-0C46-1A4F-3AF3-37E9C0F73DBF}"/>
          </ac:picMkLst>
        </pc:picChg>
        <pc:picChg chg="add del mod modCrop">
          <ac:chgData name="DSA - Daiana Belén Escobar" userId="a985d929-ec43-4a68-b2d7-ba722c0a7c2e" providerId="ADAL" clId="{1D57699E-D4E9-4FE7-A335-70708C23E814}" dt="2025-12-31T14:14:55.758" v="605" actId="732"/>
          <ac:picMkLst>
            <pc:docMk/>
            <pc:sldMk cId="0" sldId="258"/>
            <ac:picMk id="104" creationId="{00000000-0000-0000-0000-000000000000}"/>
          </ac:picMkLst>
        </pc:picChg>
      </pc:sldChg>
      <pc:sldChg chg="addSp delSp modSp mod ord modTransition modNotes">
        <pc:chgData name="DSA - Daiana Belén Escobar" userId="a985d929-ec43-4a68-b2d7-ba722c0a7c2e" providerId="ADAL" clId="{1D57699E-D4E9-4FE7-A335-70708C23E814}" dt="2026-01-02T00:58:07.575" v="888" actId="20577"/>
        <pc:sldMkLst>
          <pc:docMk/>
          <pc:sldMk cId="0" sldId="261"/>
        </pc:sldMkLst>
        <pc:spChg chg="add mod">
          <ac:chgData name="DSA - Daiana Belén Escobar" userId="a985d929-ec43-4a68-b2d7-ba722c0a7c2e" providerId="ADAL" clId="{1D57699E-D4E9-4FE7-A335-70708C23E814}" dt="2026-01-02T00:58:07.575" v="888" actId="20577"/>
          <ac:spMkLst>
            <pc:docMk/>
            <pc:sldMk cId="0" sldId="261"/>
            <ac:spMk id="2" creationId="{8EAE4145-36D6-7672-B30E-7EDC63C579A1}"/>
          </ac:spMkLst>
        </pc:spChg>
        <pc:picChg chg="add mod ord modCrop">
          <ac:chgData name="DSA - Daiana Belén Escobar" userId="a985d929-ec43-4a68-b2d7-ba722c0a7c2e" providerId="ADAL" clId="{1D57699E-D4E9-4FE7-A335-70708C23E814}" dt="2025-12-31T15:18:44.217" v="726" actId="732"/>
          <ac:picMkLst>
            <pc:docMk/>
            <pc:sldMk cId="0" sldId="261"/>
            <ac:picMk id="4" creationId="{D4D3F7BE-227B-F51C-ABC6-799E8241D46C}"/>
          </ac:picMkLst>
        </pc:picChg>
        <pc:picChg chg="mod">
          <ac:chgData name="DSA - Daiana Belén Escobar" userId="a985d929-ec43-4a68-b2d7-ba722c0a7c2e" providerId="ADAL" clId="{1D57699E-D4E9-4FE7-A335-70708C23E814}" dt="2025-12-31T12:49:39.895" v="204"/>
          <ac:picMkLst>
            <pc:docMk/>
            <pc:sldMk cId="0" sldId="261"/>
            <ac:picMk id="128" creationId="{00000000-0000-0000-0000-000000000000}"/>
          </ac:picMkLst>
        </pc:picChg>
      </pc:sldChg>
      <pc:sldChg chg="addSp delSp modSp add mod ord modTransition">
        <pc:chgData name="DSA - Daiana Belén Escobar" userId="a985d929-ec43-4a68-b2d7-ba722c0a7c2e" providerId="ADAL" clId="{1D57699E-D4E9-4FE7-A335-70708C23E814}" dt="2026-01-02T00:58:48.542" v="899"/>
        <pc:sldMkLst>
          <pc:docMk/>
          <pc:sldMk cId="3932675275" sldId="266"/>
        </pc:sldMkLst>
        <pc:spChg chg="mod">
          <ac:chgData name="DSA - Daiana Belén Escobar" userId="a985d929-ec43-4a68-b2d7-ba722c0a7c2e" providerId="ADAL" clId="{1D57699E-D4E9-4FE7-A335-70708C23E814}" dt="2026-01-02T00:58:48.542" v="899"/>
          <ac:spMkLst>
            <pc:docMk/>
            <pc:sldMk cId="3932675275" sldId="266"/>
            <ac:spMk id="106" creationId="{081585D1-B59C-EF24-5B52-420451A20625}"/>
          </ac:spMkLst>
        </pc:spChg>
        <pc:picChg chg="add mod ord">
          <ac:chgData name="DSA - Daiana Belén Escobar" userId="a985d929-ec43-4a68-b2d7-ba722c0a7c2e" providerId="ADAL" clId="{1D57699E-D4E9-4FE7-A335-70708C23E814}" dt="2025-12-31T13:33:07.898" v="397" actId="171"/>
          <ac:picMkLst>
            <pc:docMk/>
            <pc:sldMk cId="3932675275" sldId="266"/>
            <ac:picMk id="2" creationId="{A3736D43-E491-B951-7F9C-6FA9BBD069F0}"/>
          </ac:picMkLst>
        </pc:picChg>
      </pc:sldChg>
      <pc:sldChg chg="addSp delSp modSp add mod ord modTransition">
        <pc:chgData name="DSA - Daiana Belén Escobar" userId="a985d929-ec43-4a68-b2d7-ba722c0a7c2e" providerId="ADAL" clId="{1D57699E-D4E9-4FE7-A335-70708C23E814}" dt="2026-01-02T00:54:35.581" v="837" actId="1076"/>
        <pc:sldMkLst>
          <pc:docMk/>
          <pc:sldMk cId="1828513003" sldId="267"/>
        </pc:sldMkLst>
        <pc:spChg chg="add mod">
          <ac:chgData name="DSA - Daiana Belén Escobar" userId="a985d929-ec43-4a68-b2d7-ba722c0a7c2e" providerId="ADAL" clId="{1D57699E-D4E9-4FE7-A335-70708C23E814}" dt="2026-01-02T00:54:35.581" v="837" actId="1076"/>
          <ac:spMkLst>
            <pc:docMk/>
            <pc:sldMk cId="1828513003" sldId="267"/>
            <ac:spMk id="2" creationId="{9546B583-8A41-1EB8-5588-8CE66DC9CCC3}"/>
          </ac:spMkLst>
        </pc:spChg>
        <pc:spChg chg="add mod">
          <ac:chgData name="DSA - Daiana Belén Escobar" userId="a985d929-ec43-4a68-b2d7-ba722c0a7c2e" providerId="ADAL" clId="{1D57699E-D4E9-4FE7-A335-70708C23E814}" dt="2026-01-02T00:53:54.362" v="831"/>
          <ac:spMkLst>
            <pc:docMk/>
            <pc:sldMk cId="1828513003" sldId="267"/>
            <ac:spMk id="3" creationId="{BC3AA1D7-6A8E-B3AF-CD16-FE39D2D3D4C6}"/>
          </ac:spMkLst>
        </pc:spChg>
        <pc:spChg chg="add mod ord">
          <ac:chgData name="DSA - Daiana Belén Escobar" userId="a985d929-ec43-4a68-b2d7-ba722c0a7c2e" providerId="ADAL" clId="{1D57699E-D4E9-4FE7-A335-70708C23E814}" dt="2026-01-02T00:44:26.189" v="818" actId="790"/>
          <ac:spMkLst>
            <pc:docMk/>
            <pc:sldMk cId="1828513003" sldId="267"/>
            <ac:spMk id="4" creationId="{5E0A639C-FA85-980B-47F0-8F94E768396E}"/>
          </ac:spMkLst>
        </pc:spChg>
        <pc:spChg chg="add mod">
          <ac:chgData name="DSA - Daiana Belén Escobar" userId="a985d929-ec43-4a68-b2d7-ba722c0a7c2e" providerId="ADAL" clId="{1D57699E-D4E9-4FE7-A335-70708C23E814}" dt="2026-01-02T00:44:26.189" v="818" actId="790"/>
          <ac:spMkLst>
            <pc:docMk/>
            <pc:sldMk cId="1828513003" sldId="267"/>
            <ac:spMk id="5" creationId="{B1240439-72B5-1217-BCAF-8BB7CD70383B}"/>
          </ac:spMkLst>
        </pc:spChg>
        <pc:picChg chg="mod">
          <ac:chgData name="DSA - Daiana Belén Escobar" userId="a985d929-ec43-4a68-b2d7-ba722c0a7c2e" providerId="ADAL" clId="{1D57699E-D4E9-4FE7-A335-70708C23E814}" dt="2025-12-31T13:12:19.891" v="351" actId="1076"/>
          <ac:picMkLst>
            <pc:docMk/>
            <pc:sldMk cId="1828513003" sldId="267"/>
            <ac:picMk id="135" creationId="{E0635401-EB63-C004-058B-3484902D8281}"/>
          </ac:picMkLst>
        </pc:picChg>
      </pc:sldChg>
      <pc:sldChg chg="addSp delSp modSp add mod ord modTransition setBg">
        <pc:chgData name="DSA - Daiana Belén Escobar" userId="a985d929-ec43-4a68-b2d7-ba722c0a7c2e" providerId="ADAL" clId="{1D57699E-D4E9-4FE7-A335-70708C23E814}" dt="2026-01-02T00:55:20.741" v="845"/>
        <pc:sldMkLst>
          <pc:docMk/>
          <pc:sldMk cId="4216086440" sldId="268"/>
        </pc:sldMkLst>
        <pc:spChg chg="add mod">
          <ac:chgData name="DSA - Daiana Belén Escobar" userId="a985d929-ec43-4a68-b2d7-ba722c0a7c2e" providerId="ADAL" clId="{1D57699E-D4E9-4FE7-A335-70708C23E814}" dt="2026-01-02T00:55:20.741" v="845"/>
          <ac:spMkLst>
            <pc:docMk/>
            <pc:sldMk cId="4216086440" sldId="268"/>
            <ac:spMk id="2" creationId="{F5EDF187-E449-52CE-62E8-50A462F2687A}"/>
          </ac:spMkLst>
        </pc:spChg>
        <pc:spChg chg="del mod">
          <ac:chgData name="DSA - Daiana Belén Escobar" userId="a985d929-ec43-4a68-b2d7-ba722c0a7c2e" providerId="ADAL" clId="{1D57699E-D4E9-4FE7-A335-70708C23E814}" dt="2026-01-02T00:55:20.065" v="844" actId="478"/>
          <ac:spMkLst>
            <pc:docMk/>
            <pc:sldMk cId="4216086440" sldId="268"/>
            <ac:spMk id="105" creationId="{A6889418-63F3-529F-2BED-7F51718BEBA6}"/>
          </ac:spMkLst>
        </pc:spChg>
        <pc:spChg chg="mod">
          <ac:chgData name="DSA - Daiana Belén Escobar" userId="a985d929-ec43-4a68-b2d7-ba722c0a7c2e" providerId="ADAL" clId="{1D57699E-D4E9-4FE7-A335-70708C23E814}" dt="2026-01-02T00:55:07.454" v="843" actId="14100"/>
          <ac:spMkLst>
            <pc:docMk/>
            <pc:sldMk cId="4216086440" sldId="268"/>
            <ac:spMk id="106" creationId="{8A510264-8440-4A36-64E2-C4D86DAC8E19}"/>
          </ac:spMkLst>
        </pc:spChg>
        <pc:picChg chg="add mod ord">
          <ac:chgData name="DSA - Daiana Belén Escobar" userId="a985d929-ec43-4a68-b2d7-ba722c0a7c2e" providerId="ADAL" clId="{1D57699E-D4E9-4FE7-A335-70708C23E814}" dt="2025-12-31T14:24:03.504" v="630" actId="1076"/>
          <ac:picMkLst>
            <pc:docMk/>
            <pc:sldMk cId="4216086440" sldId="268"/>
            <ac:picMk id="5" creationId="{45DE503D-0A61-FF15-E45D-225B0808BDFD}"/>
          </ac:picMkLst>
        </pc:picChg>
        <pc:picChg chg="mod">
          <ac:chgData name="DSA - Daiana Belén Escobar" userId="a985d929-ec43-4a68-b2d7-ba722c0a7c2e" providerId="ADAL" clId="{1D57699E-D4E9-4FE7-A335-70708C23E814}" dt="2025-12-31T14:24:34.224" v="632" actId="14100"/>
          <ac:picMkLst>
            <pc:docMk/>
            <pc:sldMk cId="4216086440" sldId="268"/>
            <ac:picMk id="104" creationId="{9080DEB0-0BFC-1C99-BB59-597083266B2D}"/>
          </ac:picMkLst>
        </pc:picChg>
      </pc:sldChg>
      <pc:sldChg chg="addSp delSp modSp add mod ord modTransition modAnim">
        <pc:chgData name="DSA - Daiana Belén Escobar" userId="a985d929-ec43-4a68-b2d7-ba722c0a7c2e" providerId="ADAL" clId="{1D57699E-D4E9-4FE7-A335-70708C23E814}" dt="2026-01-02T00:56:13.961" v="857"/>
        <pc:sldMkLst>
          <pc:docMk/>
          <pc:sldMk cId="770180846" sldId="269"/>
        </pc:sldMkLst>
        <pc:spChg chg="add mod">
          <ac:chgData name="DSA - Daiana Belén Escobar" userId="a985d929-ec43-4a68-b2d7-ba722c0a7c2e" providerId="ADAL" clId="{1D57699E-D4E9-4FE7-A335-70708C23E814}" dt="2026-01-02T00:56:13.961" v="857"/>
          <ac:spMkLst>
            <pc:docMk/>
            <pc:sldMk cId="770180846" sldId="269"/>
            <ac:spMk id="2" creationId="{6E0E390C-8F3C-D546-0026-5D11E1A10F93}"/>
          </ac:spMkLst>
        </pc:spChg>
        <pc:spChg chg="mod">
          <ac:chgData name="DSA - Daiana Belén Escobar" userId="a985d929-ec43-4a68-b2d7-ba722c0a7c2e" providerId="ADAL" clId="{1D57699E-D4E9-4FE7-A335-70708C23E814}" dt="2026-01-02T00:55:44.041" v="849"/>
          <ac:spMkLst>
            <pc:docMk/>
            <pc:sldMk cId="770180846" sldId="269"/>
            <ac:spMk id="121" creationId="{6BDEDD2E-089A-636A-BF1D-BE52390CF775}"/>
          </ac:spMkLst>
        </pc:spChg>
        <pc:spChg chg="mod">
          <ac:chgData name="DSA - Daiana Belén Escobar" userId="a985d929-ec43-4a68-b2d7-ba722c0a7c2e" providerId="ADAL" clId="{1D57699E-D4E9-4FE7-A335-70708C23E814}" dt="2026-01-02T00:56:00.384" v="854"/>
          <ac:spMkLst>
            <pc:docMk/>
            <pc:sldMk cId="770180846" sldId="269"/>
            <ac:spMk id="122" creationId="{000A5A29-C900-6251-6BB0-FF6864773A47}"/>
          </ac:spMkLst>
        </pc:spChg>
        <pc:picChg chg="add mod ord modCrop">
          <ac:chgData name="DSA - Daiana Belén Escobar" userId="a985d929-ec43-4a68-b2d7-ba722c0a7c2e" providerId="ADAL" clId="{1D57699E-D4E9-4FE7-A335-70708C23E814}" dt="2025-12-31T14:44:52.393" v="667" actId="1076"/>
          <ac:picMkLst>
            <pc:docMk/>
            <pc:sldMk cId="770180846" sldId="269"/>
            <ac:picMk id="5" creationId="{D5C0242D-EFF7-1F91-A9AC-763B08CBFAF6}"/>
          </ac:picMkLst>
        </pc:picChg>
        <pc:picChg chg="mod modCrop">
          <ac:chgData name="DSA - Daiana Belén Escobar" userId="a985d929-ec43-4a68-b2d7-ba722c0a7c2e" providerId="ADAL" clId="{1D57699E-D4E9-4FE7-A335-70708C23E814}" dt="2025-12-31T14:44:04.084" v="664" actId="732"/>
          <ac:picMkLst>
            <pc:docMk/>
            <pc:sldMk cId="770180846" sldId="269"/>
            <ac:picMk id="120" creationId="{2088F923-AF4E-0F0E-5F71-43F31CCA6DC0}"/>
          </ac:picMkLst>
        </pc:picChg>
      </pc:sldChg>
      <pc:sldChg chg="addSp delSp modSp add mod ord modTransition modAnim">
        <pc:chgData name="DSA - Daiana Belén Escobar" userId="a985d929-ec43-4a68-b2d7-ba722c0a7c2e" providerId="ADAL" clId="{1D57699E-D4E9-4FE7-A335-70708C23E814}" dt="2026-01-02T00:57:29.362" v="872"/>
        <pc:sldMkLst>
          <pc:docMk/>
          <pc:sldMk cId="2710206603" sldId="270"/>
        </pc:sldMkLst>
        <pc:spChg chg="add mod">
          <ac:chgData name="DSA - Daiana Belén Escobar" userId="a985d929-ec43-4a68-b2d7-ba722c0a7c2e" providerId="ADAL" clId="{1D57699E-D4E9-4FE7-A335-70708C23E814}" dt="2026-01-02T00:57:12.888" v="869"/>
          <ac:spMkLst>
            <pc:docMk/>
            <pc:sldMk cId="2710206603" sldId="270"/>
            <ac:spMk id="2" creationId="{84C0B0B0-1A84-34DB-237B-4B349CD4F27A}"/>
          </ac:spMkLst>
        </pc:spChg>
        <pc:spChg chg="add mod">
          <ac:chgData name="DSA - Daiana Belén Escobar" userId="a985d929-ec43-4a68-b2d7-ba722c0a7c2e" providerId="ADAL" clId="{1D57699E-D4E9-4FE7-A335-70708C23E814}" dt="2026-01-02T00:57:29.362" v="872"/>
          <ac:spMkLst>
            <pc:docMk/>
            <pc:sldMk cId="2710206603" sldId="270"/>
            <ac:spMk id="3" creationId="{4B0AA39A-EFBB-66FA-E39A-E6C57197C144}"/>
          </ac:spMkLst>
        </pc:spChg>
        <pc:spChg chg="mod">
          <ac:chgData name="DSA - Daiana Belén Escobar" userId="a985d929-ec43-4a68-b2d7-ba722c0a7c2e" providerId="ADAL" clId="{1D57699E-D4E9-4FE7-A335-70708C23E814}" dt="2026-01-02T00:56:37.014" v="860"/>
          <ac:spMkLst>
            <pc:docMk/>
            <pc:sldMk cId="2710206603" sldId="270"/>
            <ac:spMk id="113" creationId="{0E1817BE-43F8-B04A-7A7C-CAFDE22E883A}"/>
          </ac:spMkLst>
        </pc:spChg>
        <pc:spChg chg="mod">
          <ac:chgData name="DSA - Daiana Belén Escobar" userId="a985d929-ec43-4a68-b2d7-ba722c0a7c2e" providerId="ADAL" clId="{1D57699E-D4E9-4FE7-A335-70708C23E814}" dt="2026-01-02T00:57:00.232" v="866" actId="14100"/>
          <ac:spMkLst>
            <pc:docMk/>
            <pc:sldMk cId="2710206603" sldId="270"/>
            <ac:spMk id="114" creationId="{5FA2C87C-CAFE-EFBC-5800-B246B46900AE}"/>
          </ac:spMkLst>
        </pc:spChg>
        <pc:picChg chg="add mod ord modCrop">
          <ac:chgData name="DSA - Daiana Belén Escobar" userId="a985d929-ec43-4a68-b2d7-ba722c0a7c2e" providerId="ADAL" clId="{1D57699E-D4E9-4FE7-A335-70708C23E814}" dt="2025-12-31T14:51:06.821" v="684" actId="1076"/>
          <ac:picMkLst>
            <pc:docMk/>
            <pc:sldMk cId="2710206603" sldId="270"/>
            <ac:picMk id="7" creationId="{8DDA7D02-9741-917E-D56F-5302B02356D2}"/>
          </ac:picMkLst>
        </pc:picChg>
        <pc:picChg chg="mod">
          <ac:chgData name="DSA - Daiana Belén Escobar" userId="a985d929-ec43-4a68-b2d7-ba722c0a7c2e" providerId="ADAL" clId="{1D57699E-D4E9-4FE7-A335-70708C23E814}" dt="2025-12-31T14:50:52.769" v="683" actId="1076"/>
          <ac:picMkLst>
            <pc:docMk/>
            <pc:sldMk cId="2710206603" sldId="270"/>
            <ac:picMk id="112" creationId="{65017CE6-3B07-58E0-256F-F272E9964A93}"/>
          </ac:picMkLst>
        </pc:picChg>
      </pc:sldChg>
      <pc:sldChg chg="modSp add mod modTransition">
        <pc:chgData name="DSA - Daiana Belén Escobar" userId="a985d929-ec43-4a68-b2d7-ba722c0a7c2e" providerId="ADAL" clId="{1D57699E-D4E9-4FE7-A335-70708C23E814}" dt="2026-01-02T00:44:26.189" v="818" actId="790"/>
        <pc:sldMkLst>
          <pc:docMk/>
          <pc:sldMk cId="735625215" sldId="271"/>
        </pc:sldMkLst>
        <pc:spChg chg="mod">
          <ac:chgData name="DSA - Daiana Belén Escobar" userId="a985d929-ec43-4a68-b2d7-ba722c0a7c2e" providerId="ADAL" clId="{1D57699E-D4E9-4FE7-A335-70708C23E814}" dt="2026-01-02T00:44:26.189" v="818" actId="790"/>
          <ac:spMkLst>
            <pc:docMk/>
            <pc:sldMk cId="735625215" sldId="271"/>
            <ac:spMk id="143" creationId="{8458EA79-B0AF-5A7F-0AC5-5697DEB4BAEA}"/>
          </ac:spMkLst>
        </pc:spChg>
        <pc:spChg chg="mod">
          <ac:chgData name="DSA - Daiana Belén Escobar" userId="a985d929-ec43-4a68-b2d7-ba722c0a7c2e" providerId="ADAL" clId="{1D57699E-D4E9-4FE7-A335-70708C23E814}" dt="2026-01-02T00:44:26.189" v="818" actId="790"/>
          <ac:spMkLst>
            <pc:docMk/>
            <pc:sldMk cId="735625215" sldId="271"/>
            <ac:spMk id="144" creationId="{1EC277E8-4BE1-0C26-3C85-83D10001C0BA}"/>
          </ac:spMkLst>
        </pc:spChg>
        <pc:picChg chg="mod">
          <ac:chgData name="DSA - Daiana Belén Escobar" userId="a985d929-ec43-4a68-b2d7-ba722c0a7c2e" providerId="ADAL" clId="{1D57699E-D4E9-4FE7-A335-70708C23E814}" dt="2025-12-31T13:10:06.764" v="336"/>
          <ac:picMkLst>
            <pc:docMk/>
            <pc:sldMk cId="735625215" sldId="271"/>
            <ac:picMk id="142" creationId="{CCCB09D3-3060-4AC3-5E90-0A5370AA2307}"/>
          </ac:picMkLst>
        </pc:picChg>
      </pc:sldChg>
      <pc:sldChg chg="addSp delSp modSp add mod modTransition">
        <pc:chgData name="DSA - Daiana Belén Escobar" userId="a985d929-ec43-4a68-b2d7-ba722c0a7c2e" providerId="ADAL" clId="{1D57699E-D4E9-4FE7-A335-70708C23E814}" dt="2026-01-02T00:59:35.088" v="910"/>
        <pc:sldMkLst>
          <pc:docMk/>
          <pc:sldMk cId="3209962637" sldId="272"/>
        </pc:sldMkLst>
        <pc:spChg chg="mod">
          <ac:chgData name="DSA - Daiana Belén Escobar" userId="a985d929-ec43-4a68-b2d7-ba722c0a7c2e" providerId="ADAL" clId="{1D57699E-D4E9-4FE7-A335-70708C23E814}" dt="2026-01-02T00:59:35.088" v="910"/>
          <ac:spMkLst>
            <pc:docMk/>
            <pc:sldMk cId="3209962637" sldId="272"/>
            <ac:spMk id="106" creationId="{6961CC8F-18AC-10E4-804B-C7248D70FD0D}"/>
          </ac:spMkLst>
        </pc:spChg>
      </pc:sldChg>
      <pc:sldChg chg="delSp modSp add mod modTransition">
        <pc:chgData name="DSA - Daiana Belén Escobar" userId="a985d929-ec43-4a68-b2d7-ba722c0a7c2e" providerId="ADAL" clId="{1D57699E-D4E9-4FE7-A335-70708C23E814}" dt="2026-01-02T01:00:21.733" v="922"/>
        <pc:sldMkLst>
          <pc:docMk/>
          <pc:sldMk cId="1022983828" sldId="273"/>
        </pc:sldMkLst>
        <pc:spChg chg="mod">
          <ac:chgData name="DSA - Daiana Belén Escobar" userId="a985d929-ec43-4a68-b2d7-ba722c0a7c2e" providerId="ADAL" clId="{1D57699E-D4E9-4FE7-A335-70708C23E814}" dt="2026-01-02T01:00:21.733" v="922"/>
          <ac:spMkLst>
            <pc:docMk/>
            <pc:sldMk cId="1022983828" sldId="273"/>
            <ac:spMk id="106" creationId="{F92E7577-05D3-3985-59BF-27E19E60593F}"/>
          </ac:spMkLst>
        </pc:spChg>
      </pc:sldChg>
      <pc:sldChg chg="addSp delSp modSp add mod modTransition">
        <pc:chgData name="DSA - Daiana Belén Escobar" userId="a985d929-ec43-4a68-b2d7-ba722c0a7c2e" providerId="ADAL" clId="{1D57699E-D4E9-4FE7-A335-70708C23E814}" dt="2026-01-02T01:01:08.687" v="939" actId="20577"/>
        <pc:sldMkLst>
          <pc:docMk/>
          <pc:sldMk cId="1586831378" sldId="274"/>
        </pc:sldMkLst>
        <pc:spChg chg="mod">
          <ac:chgData name="DSA - Daiana Belén Escobar" userId="a985d929-ec43-4a68-b2d7-ba722c0a7c2e" providerId="ADAL" clId="{1D57699E-D4E9-4FE7-A335-70708C23E814}" dt="2026-01-02T01:01:08.687" v="939" actId="20577"/>
          <ac:spMkLst>
            <pc:docMk/>
            <pc:sldMk cId="1586831378" sldId="274"/>
            <ac:spMk id="106" creationId="{FFA337AF-22BC-4D4E-9CFA-B73F9E410996}"/>
          </ac:spMkLst>
        </pc:spChg>
        <pc:picChg chg="add mod ord">
          <ac:chgData name="DSA - Daiana Belén Escobar" userId="a985d929-ec43-4a68-b2d7-ba722c0a7c2e" providerId="ADAL" clId="{1D57699E-D4E9-4FE7-A335-70708C23E814}" dt="2025-12-31T15:28:59.558" v="764" actId="1076"/>
          <ac:picMkLst>
            <pc:docMk/>
            <pc:sldMk cId="1586831378" sldId="274"/>
            <ac:picMk id="7" creationId="{80B090FE-BE76-0820-954F-9B4D430C8166}"/>
          </ac:picMkLst>
        </pc:picChg>
        <pc:picChg chg="mod modCrop">
          <ac:chgData name="DSA - Daiana Belén Escobar" userId="a985d929-ec43-4a68-b2d7-ba722c0a7c2e" providerId="ADAL" clId="{1D57699E-D4E9-4FE7-A335-70708C23E814}" dt="2025-12-31T15:29:23.234" v="765" actId="732"/>
          <ac:picMkLst>
            <pc:docMk/>
            <pc:sldMk cId="1586831378" sldId="274"/>
            <ac:picMk id="104" creationId="{4AEAFFC1-5FB6-0D22-074B-D72A330CE69E}"/>
          </ac:picMkLst>
        </pc:picChg>
      </pc:sldChg>
      <pc:sldChg chg="delSp modSp add mod ord modTransition">
        <pc:chgData name="DSA - Daiana Belén Escobar" userId="a985d929-ec43-4a68-b2d7-ba722c0a7c2e" providerId="ADAL" clId="{1D57699E-D4E9-4FE7-A335-70708C23E814}" dt="2026-01-02T01:01:50.519" v="957" actId="20577"/>
        <pc:sldMkLst>
          <pc:docMk/>
          <pc:sldMk cId="293047840" sldId="275"/>
        </pc:sldMkLst>
        <pc:spChg chg="mod">
          <ac:chgData name="DSA - Daiana Belén Escobar" userId="a985d929-ec43-4a68-b2d7-ba722c0a7c2e" providerId="ADAL" clId="{1D57699E-D4E9-4FE7-A335-70708C23E814}" dt="2026-01-02T01:01:50.519" v="957" actId="20577"/>
          <ac:spMkLst>
            <pc:docMk/>
            <pc:sldMk cId="293047840" sldId="275"/>
            <ac:spMk id="106" creationId="{A3507224-BE17-CDB4-4307-1D807D9A4DD8}"/>
          </ac:spMkLst>
        </pc:spChg>
      </pc:sldChg>
      <pc:sldChg chg="addSp delSp modSp add mod ord modTransition">
        <pc:chgData name="DSA - Daiana Belén Escobar" userId="a985d929-ec43-4a68-b2d7-ba722c0a7c2e" providerId="ADAL" clId="{1D57699E-D4E9-4FE7-A335-70708C23E814}" dt="2026-01-02T01:03:13.082" v="986" actId="20577"/>
        <pc:sldMkLst>
          <pc:docMk/>
          <pc:sldMk cId="2163934390" sldId="276"/>
        </pc:sldMkLst>
        <pc:spChg chg="add mod">
          <ac:chgData name="DSA - Daiana Belén Escobar" userId="a985d929-ec43-4a68-b2d7-ba722c0a7c2e" providerId="ADAL" clId="{1D57699E-D4E9-4FE7-A335-70708C23E814}" dt="2026-01-02T01:02:37.163" v="970"/>
          <ac:spMkLst>
            <pc:docMk/>
            <pc:sldMk cId="2163934390" sldId="276"/>
            <ac:spMk id="4" creationId="{63FDA6CC-87A0-FE27-306A-BB4DE0C2CDBA}"/>
          </ac:spMkLst>
        </pc:spChg>
        <pc:spChg chg="add mod">
          <ac:chgData name="DSA - Daiana Belén Escobar" userId="a985d929-ec43-4a68-b2d7-ba722c0a7c2e" providerId="ADAL" clId="{1D57699E-D4E9-4FE7-A335-70708C23E814}" dt="2026-01-02T01:03:13.082" v="986" actId="20577"/>
          <ac:spMkLst>
            <pc:docMk/>
            <pc:sldMk cId="2163934390" sldId="276"/>
            <ac:spMk id="5" creationId="{1FAEF523-7330-AB06-994D-852EE5F09B00}"/>
          </ac:spMkLst>
        </pc:spChg>
        <pc:spChg chg="mod">
          <ac:chgData name="DSA - Daiana Belén Escobar" userId="a985d929-ec43-4a68-b2d7-ba722c0a7c2e" providerId="ADAL" clId="{1D57699E-D4E9-4FE7-A335-70708C23E814}" dt="2026-01-02T01:02:21.126" v="967" actId="14100"/>
          <ac:spMkLst>
            <pc:docMk/>
            <pc:sldMk cId="2163934390" sldId="276"/>
            <ac:spMk id="106" creationId="{2790537C-79A2-A53B-8A23-0485482AEF58}"/>
          </ac:spMkLst>
        </pc:spChg>
        <pc:picChg chg="add mod ord">
          <ac:chgData name="DSA - Daiana Belén Escobar" userId="a985d929-ec43-4a68-b2d7-ba722c0a7c2e" providerId="ADAL" clId="{1D57699E-D4E9-4FE7-A335-70708C23E814}" dt="2025-12-31T15:10:15.146" v="688" actId="167"/>
          <ac:picMkLst>
            <pc:docMk/>
            <pc:sldMk cId="2163934390" sldId="276"/>
            <ac:picMk id="6" creationId="{1933A87E-7BB8-A691-4324-21F13B97CCD0}"/>
          </ac:picMkLst>
        </pc:picChg>
        <pc:picChg chg="add mod ord">
          <ac:chgData name="DSA - Daiana Belén Escobar" userId="a985d929-ec43-4a68-b2d7-ba722c0a7c2e" providerId="ADAL" clId="{1D57699E-D4E9-4FE7-A335-70708C23E814}" dt="2025-12-31T15:11:22.069" v="700" actId="167"/>
          <ac:picMkLst>
            <pc:docMk/>
            <pc:sldMk cId="2163934390" sldId="276"/>
            <ac:picMk id="8" creationId="{39988E3A-3C0E-1532-49AE-6242F148E941}"/>
          </ac:picMkLst>
        </pc:picChg>
      </pc:sldChg>
      <pc:sldChg chg="add del ord modTransition">
        <pc:chgData name="DSA - Daiana Belén Escobar" userId="a985d929-ec43-4a68-b2d7-ba722c0a7c2e" providerId="ADAL" clId="{1D57699E-D4E9-4FE7-A335-70708C23E814}" dt="2026-01-02T00:40:32.998" v="795" actId="47"/>
        <pc:sldMkLst>
          <pc:docMk/>
          <pc:sldMk cId="801093977" sldId="277"/>
        </pc:sldMkLst>
      </pc:sldChg>
      <pc:sldChg chg="delSp modSp add mod ord modTransition">
        <pc:chgData name="DSA - Daiana Belén Escobar" userId="a985d929-ec43-4a68-b2d7-ba722c0a7c2e" providerId="ADAL" clId="{1D57699E-D4E9-4FE7-A335-70708C23E814}" dt="2026-01-02T01:03:54.995" v="990"/>
        <pc:sldMkLst>
          <pc:docMk/>
          <pc:sldMk cId="3184411522" sldId="278"/>
        </pc:sldMkLst>
        <pc:spChg chg="mod">
          <ac:chgData name="DSA - Daiana Belén Escobar" userId="a985d929-ec43-4a68-b2d7-ba722c0a7c2e" providerId="ADAL" clId="{1D57699E-D4E9-4FE7-A335-70708C23E814}" dt="2026-01-02T01:03:54.995" v="990"/>
          <ac:spMkLst>
            <pc:docMk/>
            <pc:sldMk cId="3184411522" sldId="278"/>
            <ac:spMk id="3" creationId="{ACDC4C23-6FEE-78B5-98CD-11D4B322E226}"/>
          </ac:spMkLst>
        </pc:spChg>
      </pc:sldChg>
      <pc:sldChg chg="add">
        <pc:chgData name="DSA - Daiana Belén Escobar" userId="a985d929-ec43-4a68-b2d7-ba722c0a7c2e" providerId="ADAL" clId="{1D57699E-D4E9-4FE7-A335-70708C23E814}" dt="2026-01-02T00:40:18.861" v="790"/>
        <pc:sldMkLst>
          <pc:docMk/>
          <pc:sldMk cId="0" sldId="279"/>
        </pc:sldMkLst>
      </pc:sldChg>
      <pc:sldChg chg="add ord">
        <pc:chgData name="DSA - Daiana Belén Escobar" userId="a985d929-ec43-4a68-b2d7-ba722c0a7c2e" providerId="ADAL" clId="{1D57699E-D4E9-4FE7-A335-70708C23E814}" dt="2026-01-02T00:40:30.648" v="794"/>
        <pc:sldMkLst>
          <pc:docMk/>
          <pc:sldMk cId="889251114"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4A5D3E20-0404-784F-7B00-8A3E57B9A04C}"/>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04EEF699-1A18-40F6-7E46-800D5E52C2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281EA343-A9CA-771F-64ED-060D804846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3137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6FF12563-0B5D-30F6-6A42-2620BEDE420F}"/>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D837B214-BEEB-DB8C-2BF7-FC46ACFDCD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A24AA6FB-2DEE-8F1A-83AE-E7304E96E4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9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D9A3A373-B64B-EA2F-4C95-35770C0FA074}"/>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29160FF0-4594-22B8-81FA-5D8CBAEDBD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EDED325C-BBC6-FE5E-0D65-9B07EE75FC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9680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72FCDC4F-D215-A6A4-B298-5069BF4AAD76}"/>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79542BC8-2EC4-0215-66F5-527AF34605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BD59644E-CAF7-83E7-EBB5-48E988D70B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0153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A8EFA04C-DF5E-838D-1B96-2948A61007B9}"/>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8B9ECB23-6653-632D-136E-7D5B964AE5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20BA3474-E4A6-E972-EA69-A4611CFA0E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08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E07101B0-3797-3F9A-6D77-D596E312F955}"/>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FB19A565-53E2-AFDC-926E-3C62C8D9E8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BCE8E26F-974F-8BE5-7B1E-42754694AC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3458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35A14794-7263-9CCF-122B-F23C989A45A3}"/>
            </a:ext>
          </a:extLst>
        </p:cNvPr>
        <p:cNvGrpSpPr/>
        <p:nvPr/>
      </p:nvGrpSpPr>
      <p:grpSpPr>
        <a:xfrm>
          <a:off x="0" y="0"/>
          <a:ext cx="0" cy="0"/>
          <a:chOff x="0" y="0"/>
          <a:chExt cx="0" cy="0"/>
        </a:xfrm>
      </p:grpSpPr>
      <p:sp>
        <p:nvSpPr>
          <p:cNvPr id="132" name="Google Shape;132;p7:notes">
            <a:extLst>
              <a:ext uri="{FF2B5EF4-FFF2-40B4-BE49-F238E27FC236}">
                <a16:creationId xmlns:a16="http://schemas.microsoft.com/office/drawing/2014/main" id="{739682A8-AE45-D1D0-C30D-B97150B5C7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7:notes">
            <a:extLst>
              <a:ext uri="{FF2B5EF4-FFF2-40B4-BE49-F238E27FC236}">
                <a16:creationId xmlns:a16="http://schemas.microsoft.com/office/drawing/2014/main" id="{A3DE6535-46E7-73DA-92EE-E2D6731BBD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325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FB650AD6-8BE9-F947-676D-40EBB69F2EF9}"/>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294FF213-D1F2-C725-1BF0-9086A60F6D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C58B65F8-C2A5-8637-BD30-88DA1EF8B1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062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2AACCE67-ACEE-0862-0A98-8A41FBBE7A17}"/>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D38E927F-8D71-A386-CD33-EA4C1DA0DD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8:notes">
            <a:extLst>
              <a:ext uri="{FF2B5EF4-FFF2-40B4-BE49-F238E27FC236}">
                <a16:creationId xmlns:a16="http://schemas.microsoft.com/office/drawing/2014/main" id="{951B0F4D-F83B-E1C9-3707-5A8C61CFB4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17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B2FC5D79-C792-B9CC-8E13-76062775A7B5}"/>
            </a:ext>
          </a:extLst>
        </p:cNvPr>
        <p:cNvGrpSpPr/>
        <p:nvPr/>
      </p:nvGrpSpPr>
      <p:grpSpPr>
        <a:xfrm>
          <a:off x="0" y="0"/>
          <a:ext cx="0" cy="0"/>
          <a:chOff x="0" y="0"/>
          <a:chExt cx="0" cy="0"/>
        </a:xfrm>
      </p:grpSpPr>
      <p:sp>
        <p:nvSpPr>
          <p:cNvPr id="132" name="Google Shape;132;p7:notes">
            <a:extLst>
              <a:ext uri="{FF2B5EF4-FFF2-40B4-BE49-F238E27FC236}">
                <a16:creationId xmlns:a16="http://schemas.microsoft.com/office/drawing/2014/main" id="{9BB6D7AF-E32A-99D7-10CF-4D9ADED958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7:notes">
            <a:extLst>
              <a:ext uri="{FF2B5EF4-FFF2-40B4-BE49-F238E27FC236}">
                <a16:creationId xmlns:a16="http://schemas.microsoft.com/office/drawing/2014/main" id="{FAFEE4B6-535E-2211-0F61-F6530F9BC8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09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296E29C4-03B3-0CEB-6951-0C342A3DE820}"/>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656FB531-5A37-7AFF-EAA9-C3A10BDB5A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0294F6D2-FFDB-DFAB-D628-04E3625421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63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E0AE1B02-CA8F-4E66-EF61-2DA6AF33EC0C}"/>
            </a:ext>
          </a:extLst>
        </p:cNvPr>
        <p:cNvGrpSpPr/>
        <p:nvPr/>
      </p:nvGrpSpPr>
      <p:grpSpPr>
        <a:xfrm>
          <a:off x="0" y="0"/>
          <a:ext cx="0" cy="0"/>
          <a:chOff x="0" y="0"/>
          <a:chExt cx="0" cy="0"/>
        </a:xfrm>
      </p:grpSpPr>
      <p:sp>
        <p:nvSpPr>
          <p:cNvPr id="116" name="Google Shape;116;p5:notes">
            <a:extLst>
              <a:ext uri="{FF2B5EF4-FFF2-40B4-BE49-F238E27FC236}">
                <a16:creationId xmlns:a16="http://schemas.microsoft.com/office/drawing/2014/main" id="{94FA613A-0CAB-2370-AACD-EC138F0CB9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a:extLst>
              <a:ext uri="{FF2B5EF4-FFF2-40B4-BE49-F238E27FC236}">
                <a16:creationId xmlns:a16="http://schemas.microsoft.com/office/drawing/2014/main" id="{53B84B2A-1DC1-0362-ADB7-551D258CD2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008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1BAB7857-06B5-4B84-3EFC-851FFA64704F}"/>
            </a:ext>
          </a:extLst>
        </p:cNvPr>
        <p:cNvGrpSpPr/>
        <p:nvPr/>
      </p:nvGrpSpPr>
      <p:grpSpPr>
        <a:xfrm>
          <a:off x="0" y="0"/>
          <a:ext cx="0" cy="0"/>
          <a:chOff x="0" y="0"/>
          <a:chExt cx="0" cy="0"/>
        </a:xfrm>
      </p:grpSpPr>
      <p:sp>
        <p:nvSpPr>
          <p:cNvPr id="108" name="Google Shape;108;p4:notes">
            <a:extLst>
              <a:ext uri="{FF2B5EF4-FFF2-40B4-BE49-F238E27FC236}">
                <a16:creationId xmlns:a16="http://schemas.microsoft.com/office/drawing/2014/main" id="{0F4B3CB7-689D-B932-BAB5-9A64375FF6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4:notes">
            <a:extLst>
              <a:ext uri="{FF2B5EF4-FFF2-40B4-BE49-F238E27FC236}">
                <a16:creationId xmlns:a16="http://schemas.microsoft.com/office/drawing/2014/main" id="{E017C7DF-803C-0F96-2361-0DDCF3AAB7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559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Imagem 3" descr="Uma imagem contendo Texto&#10;&#10;O conteúdo gerado por IA pode estar incorreto.">
            <a:extLst>
              <a:ext uri="{FF2B5EF4-FFF2-40B4-BE49-F238E27FC236}">
                <a16:creationId xmlns:a16="http://schemas.microsoft.com/office/drawing/2014/main" id="{7B748EFB-AA48-3191-0299-CC5E1D049CF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755BB6B5-1CDC-B7B1-51E8-EA54F005CF47}"/>
            </a:ext>
          </a:extLst>
        </p:cNvPr>
        <p:cNvGrpSpPr/>
        <p:nvPr/>
      </p:nvGrpSpPr>
      <p:grpSpPr>
        <a:xfrm>
          <a:off x="0" y="0"/>
          <a:ext cx="0" cy="0"/>
          <a:chOff x="0" y="0"/>
          <a:chExt cx="0" cy="0"/>
        </a:xfrm>
      </p:grpSpPr>
      <p:pic>
        <p:nvPicPr>
          <p:cNvPr id="104" name="Google Shape;104;p3">
            <a:extLst>
              <a:ext uri="{FF2B5EF4-FFF2-40B4-BE49-F238E27FC236}">
                <a16:creationId xmlns:a16="http://schemas.microsoft.com/office/drawing/2014/main" id="{1C9DBC84-5BF6-6651-EA07-CD0F26E25CE8}"/>
              </a:ext>
            </a:extLst>
          </p:cNvPr>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2" name="Google Shape;93;p2">
            <a:extLst>
              <a:ext uri="{FF2B5EF4-FFF2-40B4-BE49-F238E27FC236}">
                <a16:creationId xmlns:a16="http://schemas.microsoft.com/office/drawing/2014/main" id="{A3736D43-E491-B951-7F9C-6FA9BBD069F0}"/>
              </a:ext>
            </a:extLst>
          </p:cNvPr>
          <p:cNvPicPr preferRelativeResize="0"/>
          <p:nvPr/>
        </p:nvPicPr>
        <p:blipFill rotWithShape="1">
          <a:blip r:embed="rId4">
            <a:alphaModFix/>
          </a:blip>
          <a:srcRect/>
          <a:stretch/>
        </p:blipFill>
        <p:spPr>
          <a:xfrm>
            <a:off x="0" y="0"/>
            <a:ext cx="12191998" cy="6858000"/>
          </a:xfrm>
          <a:prstGeom prst="rect">
            <a:avLst/>
          </a:prstGeom>
          <a:noFill/>
          <a:ln>
            <a:noFill/>
          </a:ln>
        </p:spPr>
      </p:pic>
      <p:sp>
        <p:nvSpPr>
          <p:cNvPr id="106" name="Google Shape;106;p3">
            <a:extLst>
              <a:ext uri="{FF2B5EF4-FFF2-40B4-BE49-F238E27FC236}">
                <a16:creationId xmlns:a16="http://schemas.microsoft.com/office/drawing/2014/main" id="{081585D1-B59C-EF24-5B52-420451A20625}"/>
              </a:ext>
            </a:extLst>
          </p:cNvPr>
          <p:cNvSpPr txBox="1"/>
          <p:nvPr/>
        </p:nvSpPr>
        <p:spPr>
          <a:xfrm>
            <a:off x="1145988" y="1474639"/>
            <a:ext cx="8919172" cy="4339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1" i="0" u="none" strike="noStrike" cap="none" noProof="0" dirty="0">
                <a:solidFill>
                  <a:schemeClr val="lt1"/>
                </a:solidFill>
                <a:latin typeface="Roboto"/>
                <a:ea typeface="Roboto"/>
                <a:cs typeface="Roboto"/>
                <a:sym typeface="Roboto"/>
              </a:rPr>
              <a:t>Lucha desigual: </a:t>
            </a:r>
          </a:p>
          <a:p>
            <a:pPr marL="0" marR="0" lvl="0" indent="0" algn="l" rtl="0">
              <a:spcBef>
                <a:spcPts val="0"/>
              </a:spcBef>
              <a:spcAft>
                <a:spcPts val="0"/>
              </a:spcAft>
              <a:buNone/>
            </a:pPr>
            <a:endParaRPr lang="es-AR" sz="2800" b="1" i="0" u="none" strike="noStrike" cap="none" noProof="0" dirty="0">
              <a:solidFill>
                <a:schemeClr val="lt1"/>
              </a:solidFill>
              <a:latin typeface="Roboto"/>
              <a:ea typeface="Roboto"/>
              <a:cs typeface="Roboto"/>
              <a:sym typeface="Roboto"/>
            </a:endParaRPr>
          </a:p>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“El egoísmo es el impulso humano más poderoso y más generalizado, y debido a esto la lucha del alma entre la simpatía y la codicia constituye una prueba desigual; porque mientras el egoísmo es la pasión más fuerte, el amor y la benevolencia son con mucha frecuencia los sentimientos más débiles, y por regla general el maligno gana la victoria”</a:t>
            </a:r>
          </a:p>
          <a:p>
            <a:pPr marL="0" marR="0" lvl="0" indent="0" algn="l" rtl="0">
              <a:spcBef>
                <a:spcPts val="0"/>
              </a:spcBef>
              <a:spcAft>
                <a:spcPts val="0"/>
              </a:spcAft>
              <a:buNone/>
            </a:pPr>
            <a:r>
              <a:rPr lang="es-AR" sz="2400" b="0" i="0" u="none" strike="noStrike" cap="none" noProof="0" dirty="0">
                <a:solidFill>
                  <a:schemeClr val="lt1"/>
                </a:solidFill>
                <a:latin typeface="Roboto"/>
                <a:ea typeface="Roboto"/>
                <a:cs typeface="Roboto"/>
                <a:sym typeface="Roboto"/>
              </a:rPr>
              <a:t>(</a:t>
            </a:r>
            <a:r>
              <a:rPr lang="es-AR" sz="2400" b="0" i="1" u="none" strike="noStrike" cap="none" noProof="0" dirty="0">
                <a:solidFill>
                  <a:schemeClr val="lt1"/>
                </a:solidFill>
                <a:latin typeface="Roboto"/>
                <a:ea typeface="Roboto"/>
                <a:cs typeface="Roboto"/>
                <a:sym typeface="Roboto"/>
              </a:rPr>
              <a:t>Consejos sobre mayordomía cristiana, p. 28</a:t>
            </a:r>
            <a:r>
              <a:rPr lang="es-AR" sz="2400" b="0" i="0" u="none" strike="noStrike" cap="none" noProof="0" dirty="0">
                <a:solidFill>
                  <a:schemeClr val="lt1"/>
                </a:solidFill>
                <a:latin typeface="Roboto"/>
                <a:ea typeface="Roboto"/>
                <a:cs typeface="Roboto"/>
                <a:sym typeface="Roboto"/>
              </a:rPr>
              <a:t>).</a:t>
            </a:r>
          </a:p>
        </p:txBody>
      </p:sp>
    </p:spTree>
    <p:extLst>
      <p:ext uri="{BB962C8B-B14F-4D97-AF65-F5344CB8AC3E}">
        <p14:creationId xmlns:p14="http://schemas.microsoft.com/office/powerpoint/2010/main" val="393267527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0C7F0EF4-EC87-D80A-8F1E-DCEF0D26FDAC}"/>
            </a:ext>
          </a:extLst>
        </p:cNvPr>
        <p:cNvGrpSpPr/>
        <p:nvPr/>
      </p:nvGrpSpPr>
      <p:grpSpPr>
        <a:xfrm>
          <a:off x="0" y="0"/>
          <a:ext cx="0" cy="0"/>
          <a:chOff x="0" y="0"/>
          <a:chExt cx="0" cy="0"/>
        </a:xfrm>
      </p:grpSpPr>
      <p:pic>
        <p:nvPicPr>
          <p:cNvPr id="104" name="Google Shape;104;p3">
            <a:extLst>
              <a:ext uri="{FF2B5EF4-FFF2-40B4-BE49-F238E27FC236}">
                <a16:creationId xmlns:a16="http://schemas.microsoft.com/office/drawing/2014/main" id="{AFBD1A8B-1BCB-1E8F-7215-4321E7522E24}"/>
              </a:ext>
            </a:extLst>
          </p:cNvPr>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2" name="Google Shape;93;p2">
            <a:extLst>
              <a:ext uri="{FF2B5EF4-FFF2-40B4-BE49-F238E27FC236}">
                <a16:creationId xmlns:a16="http://schemas.microsoft.com/office/drawing/2014/main" id="{C736F5D6-B655-5646-D42D-C8E6E8FC8FF0}"/>
              </a:ext>
            </a:extLst>
          </p:cNvPr>
          <p:cNvPicPr preferRelativeResize="0"/>
          <p:nvPr/>
        </p:nvPicPr>
        <p:blipFill rotWithShape="1">
          <a:blip r:embed="rId4">
            <a:alphaModFix/>
          </a:blip>
          <a:srcRect/>
          <a:stretch/>
        </p:blipFill>
        <p:spPr>
          <a:xfrm>
            <a:off x="0" y="0"/>
            <a:ext cx="12191998" cy="6858000"/>
          </a:xfrm>
          <a:prstGeom prst="rect">
            <a:avLst/>
          </a:prstGeom>
          <a:noFill/>
          <a:ln>
            <a:noFill/>
          </a:ln>
        </p:spPr>
      </p:pic>
      <p:sp>
        <p:nvSpPr>
          <p:cNvPr id="106" name="Google Shape;106;p3">
            <a:extLst>
              <a:ext uri="{FF2B5EF4-FFF2-40B4-BE49-F238E27FC236}">
                <a16:creationId xmlns:a16="http://schemas.microsoft.com/office/drawing/2014/main" id="{6961CC8F-18AC-10E4-804B-C7248D70FD0D}"/>
              </a:ext>
            </a:extLst>
          </p:cNvPr>
          <p:cNvSpPr txBox="1"/>
          <p:nvPr/>
        </p:nvSpPr>
        <p:spPr>
          <a:xfrm>
            <a:off x="1126938" y="1259195"/>
            <a:ext cx="10078496" cy="4770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1" i="0" u="none" strike="noStrike" cap="none" noProof="0" dirty="0">
                <a:solidFill>
                  <a:schemeClr val="lt1"/>
                </a:solidFill>
                <a:latin typeface="Roboto"/>
                <a:ea typeface="Roboto"/>
                <a:cs typeface="Roboto"/>
                <a:sym typeface="Roboto"/>
              </a:rPr>
              <a:t>Seguir los impulsos es peligroso: </a:t>
            </a:r>
          </a:p>
          <a:p>
            <a:pPr marL="0" marR="0" lvl="0" indent="0" algn="l" rtl="0">
              <a:spcBef>
                <a:spcPts val="0"/>
              </a:spcBef>
              <a:spcAft>
                <a:spcPts val="0"/>
              </a:spcAft>
              <a:buNone/>
            </a:pPr>
            <a:endParaRPr lang="es-AR" sz="2800" b="1" i="0" u="none" strike="noStrike" cap="none" noProof="0" dirty="0">
              <a:solidFill>
                <a:schemeClr val="lt1"/>
              </a:solidFill>
              <a:latin typeface="Roboto"/>
              <a:ea typeface="Roboto"/>
              <a:cs typeface="Roboto"/>
              <a:sym typeface="Roboto"/>
            </a:endParaRPr>
          </a:p>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“Por lo tanto, al dar nuestro trabajo y nuestros dones a la causa de Dios, es peligroso dejarse controlar por los sentimientos o el impulso […]. Si estamos dominados por el impulso o por la mera simpatía humana, en ese caso bastarán unas pocas ocasiones cuando nuestra preocupación por el prójimo sea pagada con ingratitud, o cuando nuestros donativos sean mal empleados o malgastados, para que se hielen las fuentes de nuestra benevolencia [...]”</a:t>
            </a:r>
          </a:p>
          <a:p>
            <a:pPr marL="0" marR="0" lvl="0" indent="0" algn="l" rtl="0">
              <a:spcBef>
                <a:spcPts val="0"/>
              </a:spcBef>
              <a:spcAft>
                <a:spcPts val="0"/>
              </a:spcAft>
              <a:buNone/>
            </a:pPr>
            <a:r>
              <a:rPr lang="es-AR" sz="2400" b="0" i="0" u="none" strike="noStrike" cap="none" noProof="0" dirty="0">
                <a:solidFill>
                  <a:schemeClr val="lt1"/>
                </a:solidFill>
                <a:latin typeface="Roboto"/>
                <a:ea typeface="Roboto"/>
                <a:cs typeface="Roboto"/>
                <a:sym typeface="Roboto"/>
              </a:rPr>
              <a:t>(</a:t>
            </a:r>
            <a:r>
              <a:rPr lang="es-AR" sz="2400" b="0" i="1" u="none" strike="noStrike" cap="none" noProof="0" dirty="0">
                <a:solidFill>
                  <a:schemeClr val="lt1"/>
                </a:solidFill>
                <a:latin typeface="Roboto"/>
                <a:ea typeface="Roboto"/>
                <a:cs typeface="Roboto"/>
                <a:sym typeface="Roboto"/>
              </a:rPr>
              <a:t>Consejos sobre mayordomía cristiana, p. 28</a:t>
            </a:r>
            <a:r>
              <a:rPr lang="es-AR" sz="2400" b="0" i="0" u="none" strike="noStrike" cap="none" noProof="0" dirty="0">
                <a:solidFill>
                  <a:schemeClr val="lt1"/>
                </a:solidFill>
                <a:latin typeface="Roboto"/>
                <a:ea typeface="Roboto"/>
                <a:cs typeface="Roboto"/>
                <a:sym typeface="Roboto"/>
              </a:rPr>
              <a:t>).</a:t>
            </a:r>
          </a:p>
        </p:txBody>
      </p:sp>
    </p:spTree>
    <p:extLst>
      <p:ext uri="{BB962C8B-B14F-4D97-AF65-F5344CB8AC3E}">
        <p14:creationId xmlns:p14="http://schemas.microsoft.com/office/powerpoint/2010/main" val="320996263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57EA5CFB-44F9-A9EF-2258-13E605915CAA}"/>
            </a:ext>
          </a:extLst>
        </p:cNvPr>
        <p:cNvGrpSpPr/>
        <p:nvPr/>
      </p:nvGrpSpPr>
      <p:grpSpPr>
        <a:xfrm>
          <a:off x="0" y="0"/>
          <a:ext cx="0" cy="0"/>
          <a:chOff x="0" y="0"/>
          <a:chExt cx="0" cy="0"/>
        </a:xfrm>
      </p:grpSpPr>
      <p:pic>
        <p:nvPicPr>
          <p:cNvPr id="104" name="Google Shape;104;p3">
            <a:extLst>
              <a:ext uri="{FF2B5EF4-FFF2-40B4-BE49-F238E27FC236}">
                <a16:creationId xmlns:a16="http://schemas.microsoft.com/office/drawing/2014/main" id="{6344E95C-6D03-4AB8-3BC1-2B2DEDE75C74}"/>
              </a:ext>
            </a:extLst>
          </p:cNvPr>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2" name="Google Shape;93;p2">
            <a:extLst>
              <a:ext uri="{FF2B5EF4-FFF2-40B4-BE49-F238E27FC236}">
                <a16:creationId xmlns:a16="http://schemas.microsoft.com/office/drawing/2014/main" id="{B63CE327-BE5F-B609-4D16-67E6CA7F0CC0}"/>
              </a:ext>
            </a:extLst>
          </p:cNvPr>
          <p:cNvPicPr preferRelativeResize="0"/>
          <p:nvPr/>
        </p:nvPicPr>
        <p:blipFill rotWithShape="1">
          <a:blip r:embed="rId4">
            <a:alphaModFix/>
          </a:blip>
          <a:srcRect/>
          <a:stretch/>
        </p:blipFill>
        <p:spPr>
          <a:xfrm>
            <a:off x="0" y="0"/>
            <a:ext cx="12191998" cy="6858000"/>
          </a:xfrm>
          <a:prstGeom prst="rect">
            <a:avLst/>
          </a:prstGeom>
          <a:noFill/>
          <a:ln>
            <a:noFill/>
          </a:ln>
        </p:spPr>
      </p:pic>
      <p:sp>
        <p:nvSpPr>
          <p:cNvPr id="106" name="Google Shape;106;p3">
            <a:extLst>
              <a:ext uri="{FF2B5EF4-FFF2-40B4-BE49-F238E27FC236}">
                <a16:creationId xmlns:a16="http://schemas.microsoft.com/office/drawing/2014/main" id="{F92E7577-05D3-3985-59BF-27E19E60593F}"/>
              </a:ext>
            </a:extLst>
          </p:cNvPr>
          <p:cNvSpPr txBox="1"/>
          <p:nvPr/>
        </p:nvSpPr>
        <p:spPr>
          <a:xfrm>
            <a:off x="1123426" y="1474639"/>
            <a:ext cx="10078496" cy="39087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1" i="0" u="none" strike="noStrike" cap="none" noProof="0" dirty="0">
                <a:solidFill>
                  <a:schemeClr val="lt1"/>
                </a:solidFill>
                <a:latin typeface="Roboto"/>
                <a:ea typeface="Roboto"/>
                <a:cs typeface="Roboto"/>
                <a:sym typeface="Roboto"/>
              </a:rPr>
              <a:t>¿Por qué se multiplican los pedidos?</a:t>
            </a:r>
          </a:p>
          <a:p>
            <a:pPr marL="0" marR="0" lvl="0" indent="0" algn="l" rtl="0">
              <a:spcBef>
                <a:spcPts val="0"/>
              </a:spcBef>
              <a:spcAft>
                <a:spcPts val="0"/>
              </a:spcAft>
              <a:buNone/>
            </a:pPr>
            <a:endParaRPr lang="es-AR" sz="2800" b="1" i="0" u="none" strike="noStrike" cap="none" noProof="0" dirty="0">
              <a:solidFill>
                <a:schemeClr val="lt1"/>
              </a:solidFill>
              <a:latin typeface="Roboto"/>
              <a:ea typeface="Roboto"/>
              <a:cs typeface="Roboto"/>
              <a:sym typeface="Roboto"/>
            </a:endParaRPr>
          </a:p>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“Muchos de los hijos de Dios están en peligro de dejarse prender en la trampa de la mundanalidad y avaricia. Deberían comprender que es la misericordia divina la que multiplica las solicitudes de recursos. Deben serles presentados blancos que despierten su benevolencia, o no podrán imitar el carácter del gran Modelo”</a:t>
            </a:r>
          </a:p>
          <a:p>
            <a:pPr marL="0" marR="0" lvl="0" indent="0" algn="l" rtl="0">
              <a:spcBef>
                <a:spcPts val="0"/>
              </a:spcBef>
              <a:spcAft>
                <a:spcPts val="0"/>
              </a:spcAft>
              <a:buNone/>
            </a:pPr>
            <a:r>
              <a:rPr lang="es-AR" sz="2400" b="0" i="0" u="none" strike="noStrike" cap="none" noProof="0" dirty="0">
                <a:solidFill>
                  <a:schemeClr val="lt1"/>
                </a:solidFill>
                <a:latin typeface="Roboto"/>
                <a:ea typeface="Roboto"/>
                <a:cs typeface="Roboto"/>
                <a:sym typeface="Roboto"/>
              </a:rPr>
              <a:t>(</a:t>
            </a:r>
            <a:r>
              <a:rPr lang="es-AR" sz="2400" b="0" i="1" u="none" strike="noStrike" cap="none" noProof="0" dirty="0">
                <a:solidFill>
                  <a:schemeClr val="lt1"/>
                </a:solidFill>
                <a:latin typeface="Roboto"/>
                <a:ea typeface="Roboto"/>
                <a:cs typeface="Roboto"/>
                <a:sym typeface="Roboto"/>
              </a:rPr>
              <a:t>Consejos sobre mayordomía cristiana, p. 16</a:t>
            </a:r>
            <a:r>
              <a:rPr lang="es-AR" sz="2400" b="0" i="0" u="none" strike="noStrike" cap="none" noProof="0" dirty="0">
                <a:solidFill>
                  <a:schemeClr val="lt1"/>
                </a:solidFill>
                <a:latin typeface="Roboto"/>
                <a:ea typeface="Roboto"/>
                <a:cs typeface="Roboto"/>
                <a:sym typeface="Roboto"/>
              </a:rPr>
              <a:t>).</a:t>
            </a:r>
          </a:p>
        </p:txBody>
      </p:sp>
    </p:spTree>
    <p:extLst>
      <p:ext uri="{BB962C8B-B14F-4D97-AF65-F5344CB8AC3E}">
        <p14:creationId xmlns:p14="http://schemas.microsoft.com/office/powerpoint/2010/main" val="102298382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2078CF69-9D31-337F-7E62-258BC0B50110}"/>
            </a:ext>
          </a:extLst>
        </p:cNvPr>
        <p:cNvGrpSpPr/>
        <p:nvPr/>
      </p:nvGrpSpPr>
      <p:grpSpPr>
        <a:xfrm>
          <a:off x="0" y="0"/>
          <a:ext cx="0" cy="0"/>
          <a:chOff x="0" y="0"/>
          <a:chExt cx="0" cy="0"/>
        </a:xfrm>
      </p:grpSpPr>
      <p:pic>
        <p:nvPicPr>
          <p:cNvPr id="7" name="Imagem 6" descr="Pessoas sentadas e comendo&#10;&#10;O conteúdo gerado por IA pode estar incorreto.">
            <a:extLst>
              <a:ext uri="{FF2B5EF4-FFF2-40B4-BE49-F238E27FC236}">
                <a16:creationId xmlns:a16="http://schemas.microsoft.com/office/drawing/2014/main" id="{80B090FE-BE76-0820-954F-9B4D430C8166}"/>
              </a:ext>
            </a:extLst>
          </p:cNvPr>
          <p:cNvPicPr>
            <a:picLocks noChangeAspect="1"/>
          </p:cNvPicPr>
          <p:nvPr/>
        </p:nvPicPr>
        <p:blipFill>
          <a:blip r:embed="rId3"/>
          <a:stretch>
            <a:fillRect/>
          </a:stretch>
        </p:blipFill>
        <p:spPr>
          <a:xfrm>
            <a:off x="4180172" y="-110390"/>
            <a:ext cx="10287000" cy="6858000"/>
          </a:xfrm>
          <a:prstGeom prst="rect">
            <a:avLst/>
          </a:prstGeom>
        </p:spPr>
      </p:pic>
      <p:pic>
        <p:nvPicPr>
          <p:cNvPr id="104" name="Google Shape;104;p3">
            <a:extLst>
              <a:ext uri="{FF2B5EF4-FFF2-40B4-BE49-F238E27FC236}">
                <a16:creationId xmlns:a16="http://schemas.microsoft.com/office/drawing/2014/main" id="{4AEAFFC1-5FB6-0D22-074B-D72A330CE69E}"/>
              </a:ext>
            </a:extLst>
          </p:cNvPr>
          <p:cNvPicPr preferRelativeResize="0"/>
          <p:nvPr/>
        </p:nvPicPr>
        <p:blipFill rotWithShape="1">
          <a:blip r:embed="rId4">
            <a:alphaModFix/>
          </a:blip>
          <a:srcRect l="10739"/>
          <a:stretch>
            <a:fillRect/>
          </a:stretch>
        </p:blipFill>
        <p:spPr>
          <a:xfrm>
            <a:off x="0" y="-438150"/>
            <a:ext cx="12192000" cy="7296151"/>
          </a:xfrm>
          <a:prstGeom prst="rect">
            <a:avLst/>
          </a:prstGeom>
          <a:noFill/>
          <a:ln>
            <a:noFill/>
          </a:ln>
        </p:spPr>
      </p:pic>
      <p:sp>
        <p:nvSpPr>
          <p:cNvPr id="106" name="Google Shape;106;p3">
            <a:extLst>
              <a:ext uri="{FF2B5EF4-FFF2-40B4-BE49-F238E27FC236}">
                <a16:creationId xmlns:a16="http://schemas.microsoft.com/office/drawing/2014/main" id="{FFA337AF-22BC-4D4E-9CFA-B73F9E410996}"/>
              </a:ext>
            </a:extLst>
          </p:cNvPr>
          <p:cNvSpPr txBox="1"/>
          <p:nvPr/>
        </p:nvSpPr>
        <p:spPr>
          <a:xfrm>
            <a:off x="1117413" y="1659305"/>
            <a:ext cx="7577700"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1" i="0" u="none" strike="noStrike" cap="none" noProof="0" dirty="0">
                <a:solidFill>
                  <a:schemeClr val="lt1"/>
                </a:solidFill>
                <a:latin typeface="Roboto"/>
                <a:ea typeface="Roboto"/>
                <a:cs typeface="Roboto"/>
                <a:sym typeface="Roboto"/>
              </a:rPr>
              <a:t>Impedimentos para la entrega: </a:t>
            </a:r>
          </a:p>
          <a:p>
            <a:pPr marL="0" marR="0" lvl="0" indent="0" algn="l" rtl="0">
              <a:spcBef>
                <a:spcPts val="0"/>
              </a:spcBef>
              <a:spcAft>
                <a:spcPts val="0"/>
              </a:spcAft>
              <a:buNone/>
            </a:pPr>
            <a:endParaRPr lang="es-AR" sz="2800" b="1" i="0" u="none" strike="noStrike" cap="none" noProof="0" dirty="0">
              <a:solidFill>
                <a:schemeClr val="lt1"/>
              </a:solidFill>
              <a:latin typeface="Roboto"/>
              <a:ea typeface="Roboto"/>
              <a:cs typeface="Roboto"/>
              <a:sym typeface="Roboto"/>
            </a:endParaRPr>
          </a:p>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Tememos hacer entregas porque implican SACRIFICIOS y RIESGOS. Pero cuando resolvemos no correr riesgos, o no hacer sacrificios, elegimos no conocer el poder de Dios; no ayudar a otros; no crecer en la fe y en la gracia.</a:t>
            </a:r>
            <a:endParaRPr lang="es-AR" sz="2400" b="0" i="0" u="none" strike="noStrike" cap="none" noProof="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158683137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32C75560-33C7-69CB-7BB8-263569A4EC24}"/>
            </a:ext>
          </a:extLst>
        </p:cNvPr>
        <p:cNvGrpSpPr/>
        <p:nvPr/>
      </p:nvGrpSpPr>
      <p:grpSpPr>
        <a:xfrm>
          <a:off x="0" y="0"/>
          <a:ext cx="0" cy="0"/>
          <a:chOff x="0" y="0"/>
          <a:chExt cx="0" cy="0"/>
        </a:xfrm>
      </p:grpSpPr>
      <p:pic>
        <p:nvPicPr>
          <p:cNvPr id="104" name="Google Shape;104;p3">
            <a:extLst>
              <a:ext uri="{FF2B5EF4-FFF2-40B4-BE49-F238E27FC236}">
                <a16:creationId xmlns:a16="http://schemas.microsoft.com/office/drawing/2014/main" id="{22C26838-D54E-25EE-37FA-FEF8A1EC00E0}"/>
              </a:ext>
            </a:extLst>
          </p:cNvPr>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2" name="Google Shape;93;p2">
            <a:extLst>
              <a:ext uri="{FF2B5EF4-FFF2-40B4-BE49-F238E27FC236}">
                <a16:creationId xmlns:a16="http://schemas.microsoft.com/office/drawing/2014/main" id="{33640409-F3E4-4D50-620D-78393E03E618}"/>
              </a:ext>
            </a:extLst>
          </p:cNvPr>
          <p:cNvPicPr preferRelativeResize="0"/>
          <p:nvPr/>
        </p:nvPicPr>
        <p:blipFill rotWithShape="1">
          <a:blip r:embed="rId4">
            <a:alphaModFix/>
          </a:blip>
          <a:srcRect/>
          <a:stretch/>
        </p:blipFill>
        <p:spPr>
          <a:xfrm>
            <a:off x="0" y="0"/>
            <a:ext cx="12191998" cy="6858000"/>
          </a:xfrm>
          <a:prstGeom prst="rect">
            <a:avLst/>
          </a:prstGeom>
          <a:noFill/>
          <a:ln>
            <a:noFill/>
          </a:ln>
        </p:spPr>
      </p:pic>
      <p:sp>
        <p:nvSpPr>
          <p:cNvPr id="106" name="Google Shape;106;p3">
            <a:extLst>
              <a:ext uri="{FF2B5EF4-FFF2-40B4-BE49-F238E27FC236}">
                <a16:creationId xmlns:a16="http://schemas.microsoft.com/office/drawing/2014/main" id="{A3507224-BE17-CDB4-4307-1D807D9A4DD8}"/>
              </a:ext>
            </a:extLst>
          </p:cNvPr>
          <p:cNvSpPr txBox="1"/>
          <p:nvPr/>
        </p:nvSpPr>
        <p:spPr>
          <a:xfrm>
            <a:off x="1126938" y="2120970"/>
            <a:ext cx="7950387" cy="21851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1" i="0" u="none" strike="noStrike" cap="none" noProof="0" dirty="0">
                <a:solidFill>
                  <a:schemeClr val="lt1"/>
                </a:solidFill>
                <a:latin typeface="Roboto"/>
                <a:ea typeface="Roboto"/>
                <a:cs typeface="Roboto"/>
                <a:sym typeface="Roboto"/>
              </a:rPr>
              <a:t>¿Cuál debe ser la prioridad de la entrega?</a:t>
            </a:r>
          </a:p>
          <a:p>
            <a:pPr marL="0" marR="0" lvl="0" indent="0" algn="l" rtl="0">
              <a:spcBef>
                <a:spcPts val="0"/>
              </a:spcBef>
              <a:spcAft>
                <a:spcPts val="0"/>
              </a:spcAft>
              <a:buNone/>
            </a:pPr>
            <a:br>
              <a:rPr lang="es-AR" sz="2800" b="1" i="0" u="none" strike="noStrike" cap="none" noProof="0" dirty="0">
                <a:solidFill>
                  <a:schemeClr val="lt1"/>
                </a:solidFill>
                <a:latin typeface="Roboto"/>
                <a:ea typeface="Roboto"/>
                <a:cs typeface="Roboto"/>
                <a:sym typeface="Roboto"/>
              </a:rPr>
            </a:br>
            <a:r>
              <a:rPr lang="es-AR" sz="2800" b="0" i="0" u="none" strike="noStrike" cap="none" noProof="0" dirty="0">
                <a:solidFill>
                  <a:schemeClr val="lt1"/>
                </a:solidFill>
                <a:latin typeface="Roboto"/>
                <a:ea typeface="Roboto"/>
                <a:cs typeface="Roboto"/>
                <a:sym typeface="Roboto"/>
              </a:rPr>
              <a:t>“Mas buscad primeramente el reino de Dios y su justicia, y todas estas cosas os serán añadidas”</a:t>
            </a:r>
          </a:p>
          <a:p>
            <a:pPr marL="0" marR="0" lvl="0" indent="0" algn="l" rtl="0">
              <a:spcBef>
                <a:spcPts val="0"/>
              </a:spcBef>
              <a:spcAft>
                <a:spcPts val="0"/>
              </a:spcAft>
              <a:buNone/>
            </a:pPr>
            <a:r>
              <a:rPr lang="es-AR" sz="2400" b="0" i="0" u="none" strike="noStrike" cap="none" noProof="0" dirty="0">
                <a:solidFill>
                  <a:schemeClr val="lt1"/>
                </a:solidFill>
                <a:latin typeface="Roboto"/>
                <a:ea typeface="Roboto"/>
                <a:cs typeface="Roboto"/>
                <a:sym typeface="Roboto"/>
              </a:rPr>
              <a:t>(</a:t>
            </a:r>
            <a:r>
              <a:rPr lang="es-AR" sz="2400" b="0" u="none" strike="noStrike" cap="none" noProof="0" dirty="0">
                <a:solidFill>
                  <a:schemeClr val="lt1"/>
                </a:solidFill>
                <a:latin typeface="Roboto"/>
                <a:ea typeface="Roboto"/>
                <a:cs typeface="Roboto"/>
                <a:sym typeface="Roboto"/>
              </a:rPr>
              <a:t>Mateo 6:33</a:t>
            </a:r>
            <a:r>
              <a:rPr lang="es-AR" sz="2400" b="0" i="0" u="none" strike="noStrike" cap="none" noProof="0" dirty="0">
                <a:solidFill>
                  <a:schemeClr val="lt1"/>
                </a:solidFill>
                <a:latin typeface="Roboto"/>
                <a:ea typeface="Roboto"/>
                <a:cs typeface="Roboto"/>
                <a:sym typeface="Roboto"/>
              </a:rPr>
              <a:t>).</a:t>
            </a:r>
          </a:p>
        </p:txBody>
      </p:sp>
    </p:spTree>
    <p:extLst>
      <p:ext uri="{BB962C8B-B14F-4D97-AF65-F5344CB8AC3E}">
        <p14:creationId xmlns:p14="http://schemas.microsoft.com/office/powerpoint/2010/main" val="29304784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563EFA68-D34D-CF27-E636-54288EB6F0B7}"/>
            </a:ext>
          </a:extLst>
        </p:cNvPr>
        <p:cNvGrpSpPr/>
        <p:nvPr/>
      </p:nvGrpSpPr>
      <p:grpSpPr>
        <a:xfrm>
          <a:off x="0" y="0"/>
          <a:ext cx="0" cy="0"/>
          <a:chOff x="0" y="0"/>
          <a:chExt cx="0" cy="0"/>
        </a:xfrm>
      </p:grpSpPr>
      <p:pic>
        <p:nvPicPr>
          <p:cNvPr id="8" name="Imagem 7" descr="Homem deitado no chão&#10;&#10;O conteúdo gerado por IA pode estar incorreto.">
            <a:extLst>
              <a:ext uri="{FF2B5EF4-FFF2-40B4-BE49-F238E27FC236}">
                <a16:creationId xmlns:a16="http://schemas.microsoft.com/office/drawing/2014/main" id="{39988E3A-3C0E-1532-49AE-6242F148E941}"/>
              </a:ext>
            </a:extLst>
          </p:cNvPr>
          <p:cNvPicPr>
            <a:picLocks noChangeAspect="1"/>
          </p:cNvPicPr>
          <p:nvPr/>
        </p:nvPicPr>
        <p:blipFill>
          <a:blip r:embed="rId3"/>
          <a:stretch>
            <a:fillRect/>
          </a:stretch>
        </p:blipFill>
        <p:spPr>
          <a:xfrm>
            <a:off x="0" y="-333989"/>
            <a:ext cx="6743700" cy="9633857"/>
          </a:xfrm>
          <a:prstGeom prst="rect">
            <a:avLst/>
          </a:prstGeom>
        </p:spPr>
      </p:pic>
      <p:pic>
        <p:nvPicPr>
          <p:cNvPr id="6" name="Google Shape;128;p6">
            <a:extLst>
              <a:ext uri="{FF2B5EF4-FFF2-40B4-BE49-F238E27FC236}">
                <a16:creationId xmlns:a16="http://schemas.microsoft.com/office/drawing/2014/main" id="{1933A87E-7BB8-A691-4324-21F13B97CCD0}"/>
              </a:ext>
            </a:extLst>
          </p:cNvPr>
          <p:cNvPicPr preferRelativeResize="0"/>
          <p:nvPr/>
        </p:nvPicPr>
        <p:blipFill rotWithShape="1">
          <a:blip r:embed="rId4">
            <a:alphaModFix/>
          </a:blip>
          <a:srcRect/>
          <a:stretch/>
        </p:blipFill>
        <p:spPr>
          <a:xfrm>
            <a:off x="0" y="-1"/>
            <a:ext cx="12192000" cy="6858001"/>
          </a:xfrm>
          <a:prstGeom prst="rect">
            <a:avLst/>
          </a:prstGeom>
          <a:noFill/>
          <a:ln>
            <a:noFill/>
          </a:ln>
        </p:spPr>
      </p:pic>
      <p:sp>
        <p:nvSpPr>
          <p:cNvPr id="106" name="Google Shape;106;p3">
            <a:extLst>
              <a:ext uri="{FF2B5EF4-FFF2-40B4-BE49-F238E27FC236}">
                <a16:creationId xmlns:a16="http://schemas.microsoft.com/office/drawing/2014/main" id="{2790537C-79A2-A53B-8A23-0485482AEF58}"/>
              </a:ext>
            </a:extLst>
          </p:cNvPr>
          <p:cNvSpPr txBox="1"/>
          <p:nvPr/>
        </p:nvSpPr>
        <p:spPr>
          <a:xfrm>
            <a:off x="5636029" y="920993"/>
            <a:ext cx="6298796"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1" i="0" u="none" strike="noStrike" cap="none" noProof="0" dirty="0">
                <a:solidFill>
                  <a:schemeClr val="lt1"/>
                </a:solidFill>
                <a:latin typeface="Roboto"/>
                <a:ea typeface="Roboto"/>
                <a:cs typeface="Roboto"/>
                <a:sym typeface="Roboto"/>
              </a:rPr>
              <a:t>Nuestra motivación para la entrega: La seguridad de que el Señor cuida de nuestras necesidades: </a:t>
            </a:r>
          </a:p>
        </p:txBody>
      </p:sp>
      <p:sp>
        <p:nvSpPr>
          <p:cNvPr id="4" name="Google Shape;106;p3">
            <a:extLst>
              <a:ext uri="{FF2B5EF4-FFF2-40B4-BE49-F238E27FC236}">
                <a16:creationId xmlns:a16="http://schemas.microsoft.com/office/drawing/2014/main" id="{63FDA6CC-87A0-FE27-306A-BB4DE0C2CDBA}"/>
              </a:ext>
            </a:extLst>
          </p:cNvPr>
          <p:cNvSpPr txBox="1"/>
          <p:nvPr/>
        </p:nvSpPr>
        <p:spPr>
          <a:xfrm>
            <a:off x="6051363" y="2728654"/>
            <a:ext cx="5883462"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“Encomienda a Jehová tu camino,</a:t>
            </a:r>
          </a:p>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y confía en él; y él hará” (Salmo 37:5).</a:t>
            </a:r>
          </a:p>
          <a:p>
            <a:pPr marL="0" marR="0" lvl="0" indent="0" algn="l" rtl="0">
              <a:spcBef>
                <a:spcPts val="0"/>
              </a:spcBef>
              <a:spcAft>
                <a:spcPts val="0"/>
              </a:spcAft>
              <a:buNone/>
            </a:pPr>
            <a:endParaRPr lang="es-AR" sz="2400" b="0" i="0" u="none" strike="noStrike" cap="none" noProof="0" dirty="0">
              <a:solidFill>
                <a:schemeClr val="lt1"/>
              </a:solidFill>
              <a:latin typeface="Roboto"/>
              <a:ea typeface="Roboto"/>
              <a:cs typeface="Roboto"/>
              <a:sym typeface="Roboto"/>
            </a:endParaRPr>
          </a:p>
        </p:txBody>
      </p:sp>
      <p:sp>
        <p:nvSpPr>
          <p:cNvPr id="5" name="Google Shape;106;p3">
            <a:extLst>
              <a:ext uri="{FF2B5EF4-FFF2-40B4-BE49-F238E27FC236}">
                <a16:creationId xmlns:a16="http://schemas.microsoft.com/office/drawing/2014/main" id="{1FAEF523-7330-AB06-994D-852EE5F09B00}"/>
              </a:ext>
            </a:extLst>
          </p:cNvPr>
          <p:cNvSpPr txBox="1"/>
          <p:nvPr/>
        </p:nvSpPr>
        <p:spPr>
          <a:xfrm>
            <a:off x="5981417" y="4323978"/>
            <a:ext cx="5883462"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“Y el mundo pasa, y sus deseos; pero el que hace la voluntad de Dios permanece para siempre” </a:t>
            </a:r>
          </a:p>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(1 Juan 2:17).</a:t>
            </a:r>
            <a:endParaRPr lang="es-AR" sz="2400" b="0" i="0" u="none" strike="noStrike" cap="none" noProof="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216393439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1F3F8C6C-7824-9798-797F-D66AC4EE9876}"/>
            </a:ext>
          </a:extLst>
        </p:cNvPr>
        <p:cNvGrpSpPr/>
        <p:nvPr/>
      </p:nvGrpSpPr>
      <p:grpSpPr>
        <a:xfrm>
          <a:off x="0" y="0"/>
          <a:ext cx="0" cy="0"/>
          <a:chOff x="0" y="0"/>
          <a:chExt cx="0" cy="0"/>
        </a:xfrm>
      </p:grpSpPr>
      <p:pic>
        <p:nvPicPr>
          <p:cNvPr id="135" name="Google Shape;135;p7">
            <a:extLst>
              <a:ext uri="{FF2B5EF4-FFF2-40B4-BE49-F238E27FC236}">
                <a16:creationId xmlns:a16="http://schemas.microsoft.com/office/drawing/2014/main" id="{2E74B55D-FA53-5736-7288-03A1D942098F}"/>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0" y="-1"/>
            <a:ext cx="12192000" cy="6858001"/>
          </a:xfrm>
          <a:prstGeom prst="rect">
            <a:avLst/>
          </a:prstGeom>
          <a:noFill/>
          <a:ln>
            <a:noFill/>
          </a:ln>
        </p:spPr>
      </p:pic>
      <p:sp>
        <p:nvSpPr>
          <p:cNvPr id="3" name="Google Shape;95;p2">
            <a:extLst>
              <a:ext uri="{FF2B5EF4-FFF2-40B4-BE49-F238E27FC236}">
                <a16:creationId xmlns:a16="http://schemas.microsoft.com/office/drawing/2014/main" id="{ACDC4C23-6FEE-78B5-98CD-11D4B322E226}"/>
              </a:ext>
            </a:extLst>
          </p:cNvPr>
          <p:cNvSpPr txBox="1"/>
          <p:nvPr/>
        </p:nvSpPr>
        <p:spPr>
          <a:xfrm>
            <a:off x="2214418" y="2274857"/>
            <a:ext cx="7763164"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4800" noProof="0" dirty="0">
                <a:solidFill>
                  <a:schemeClr val="lt1"/>
                </a:solidFill>
                <a:latin typeface="Roboto Black"/>
                <a:ea typeface="Roboto Black"/>
                <a:cs typeface="Roboto Black"/>
                <a:sym typeface="Roboto Medium"/>
              </a:rPr>
              <a:t>A QUÉ ENTREGA DIOS LO ESTÁ INVITANDO HOY?</a:t>
            </a:r>
          </a:p>
        </p:txBody>
      </p:sp>
    </p:spTree>
    <p:extLst>
      <p:ext uri="{BB962C8B-B14F-4D97-AF65-F5344CB8AC3E}">
        <p14:creationId xmlns:p14="http://schemas.microsoft.com/office/powerpoint/2010/main" val="318441152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F25827D7-ED25-F7D9-9EB1-DAA8E87AC46A}"/>
            </a:ext>
          </a:extLst>
        </p:cNvPr>
        <p:cNvGrpSpPr/>
        <p:nvPr/>
      </p:nvGrpSpPr>
      <p:grpSpPr>
        <a:xfrm>
          <a:off x="0" y="0"/>
          <a:ext cx="0" cy="0"/>
          <a:chOff x="0" y="0"/>
          <a:chExt cx="0" cy="0"/>
        </a:xfrm>
      </p:grpSpPr>
      <p:pic>
        <p:nvPicPr>
          <p:cNvPr id="4" name="Imagem 3" descr="Uma imagem contendo Texto&#10;&#10;O conteúdo gerado por IA pode estar incorreto.">
            <a:extLst>
              <a:ext uri="{FF2B5EF4-FFF2-40B4-BE49-F238E27FC236}">
                <a16:creationId xmlns:a16="http://schemas.microsoft.com/office/drawing/2014/main" id="{4CA5B205-8362-E548-246B-AA6F9AD5DF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925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408387BE-9EBF-53F8-DDD4-711FD31CBBE1}"/>
            </a:ext>
          </a:extLst>
        </p:cNvPr>
        <p:cNvGrpSpPr/>
        <p:nvPr/>
      </p:nvGrpSpPr>
      <p:grpSpPr>
        <a:xfrm>
          <a:off x="0" y="0"/>
          <a:ext cx="0" cy="0"/>
          <a:chOff x="0" y="0"/>
          <a:chExt cx="0" cy="0"/>
        </a:xfrm>
      </p:grpSpPr>
      <p:pic>
        <p:nvPicPr>
          <p:cNvPr id="142" name="Google Shape;142;p8">
            <a:extLst>
              <a:ext uri="{FF2B5EF4-FFF2-40B4-BE49-F238E27FC236}">
                <a16:creationId xmlns:a16="http://schemas.microsoft.com/office/drawing/2014/main" id="{CCCB09D3-3060-4AC3-5E90-0A5370AA2307}"/>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0" y="-1"/>
            <a:ext cx="12192000" cy="6858001"/>
          </a:xfrm>
          <a:prstGeom prst="rect">
            <a:avLst/>
          </a:prstGeom>
          <a:noFill/>
          <a:ln>
            <a:noFill/>
          </a:ln>
        </p:spPr>
      </p:pic>
      <p:sp>
        <p:nvSpPr>
          <p:cNvPr id="143" name="Google Shape;143;p8">
            <a:extLst>
              <a:ext uri="{FF2B5EF4-FFF2-40B4-BE49-F238E27FC236}">
                <a16:creationId xmlns:a16="http://schemas.microsoft.com/office/drawing/2014/main" id="{8458EA79-B0AF-5A7F-0AC5-5697DEB4BAEA}"/>
              </a:ext>
            </a:extLst>
          </p:cNvPr>
          <p:cNvSpPr txBox="1"/>
          <p:nvPr/>
        </p:nvSpPr>
        <p:spPr>
          <a:xfrm>
            <a:off x="3145559" y="4907256"/>
            <a:ext cx="590088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000" b="1" noProof="0" dirty="0">
                <a:solidFill>
                  <a:schemeClr val="lt1"/>
                </a:solidFill>
                <a:latin typeface="Roboto Light"/>
                <a:ea typeface="Roboto Light"/>
                <a:cs typeface="Roboto Light"/>
                <a:sym typeface="Roboto Light"/>
              </a:rPr>
              <a:t>Juan 6:1-15</a:t>
            </a:r>
            <a:endParaRPr lang="es-AR" sz="2000" b="0" i="0" u="none" strike="noStrike" cap="none" noProof="0" dirty="0">
              <a:solidFill>
                <a:schemeClr val="lt1"/>
              </a:solidFill>
              <a:latin typeface="Roboto Light"/>
              <a:ea typeface="Roboto Light"/>
              <a:cs typeface="Roboto Light"/>
              <a:sym typeface="Roboto Light"/>
            </a:endParaRPr>
          </a:p>
        </p:txBody>
      </p:sp>
      <p:sp>
        <p:nvSpPr>
          <p:cNvPr id="144" name="Google Shape;144;p8">
            <a:extLst>
              <a:ext uri="{FF2B5EF4-FFF2-40B4-BE49-F238E27FC236}">
                <a16:creationId xmlns:a16="http://schemas.microsoft.com/office/drawing/2014/main" id="{1EC277E8-4BE1-0C26-3C85-83D10001C0BA}"/>
              </a:ext>
            </a:extLst>
          </p:cNvPr>
          <p:cNvSpPr txBox="1"/>
          <p:nvPr/>
        </p:nvSpPr>
        <p:spPr>
          <a:xfrm>
            <a:off x="1447800" y="1377450"/>
            <a:ext cx="9296400" cy="3139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6600" b="0" i="0" u="none" strike="noStrike" cap="none" noProof="0" dirty="0">
                <a:solidFill>
                  <a:schemeClr val="lt1"/>
                </a:solidFill>
                <a:latin typeface="Roboto Black"/>
                <a:ea typeface="Roboto Black"/>
                <a:cs typeface="Roboto Black"/>
                <a:sym typeface="Roboto Black"/>
              </a:rPr>
              <a:t>LA LEY CELESTIAL DE LA BENEFICENCIA Y SU PROPÓSITO</a:t>
            </a:r>
            <a:endParaRPr lang="es-AR" sz="8000" b="0" i="0" u="none" strike="noStrike" cap="none" noProof="0" dirty="0">
              <a:solidFill>
                <a:schemeClr val="lt1"/>
              </a:solidFill>
              <a:latin typeface="Roboto Black"/>
              <a:ea typeface="Roboto Black"/>
              <a:cs typeface="Roboto Black"/>
              <a:sym typeface="Roboto Black"/>
            </a:endParaRPr>
          </a:p>
        </p:txBody>
      </p:sp>
    </p:spTree>
    <p:extLst>
      <p:ext uri="{BB962C8B-B14F-4D97-AF65-F5344CB8AC3E}">
        <p14:creationId xmlns:p14="http://schemas.microsoft.com/office/powerpoint/2010/main" val="73562521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0"/>
            <a:ext cx="12191998" cy="6858000"/>
          </a:xfrm>
          <a:prstGeom prst="rect">
            <a:avLst/>
          </a:prstGeom>
          <a:noFill/>
          <a:ln>
            <a:noFill/>
          </a:ln>
        </p:spPr>
      </p:pic>
      <p:sp>
        <p:nvSpPr>
          <p:cNvPr id="94" name="Google Shape;94;p2"/>
          <p:cNvSpPr txBox="1"/>
          <p:nvPr/>
        </p:nvSpPr>
        <p:spPr>
          <a:xfrm>
            <a:off x="5030064" y="5177194"/>
            <a:ext cx="213187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400" b="0" i="0" u="none" strike="noStrike" cap="none" noProof="0" dirty="0">
                <a:solidFill>
                  <a:schemeClr val="lt1"/>
                </a:solidFill>
                <a:latin typeface="Roboto Medium"/>
                <a:ea typeface="Roboto Medium"/>
                <a:cs typeface="Roboto Medium"/>
                <a:sym typeface="Roboto Medium"/>
              </a:rPr>
              <a:t>(Juan 6:5-7)</a:t>
            </a:r>
            <a:endParaRPr lang="es-AR" sz="1200" noProof="0" dirty="0"/>
          </a:p>
        </p:txBody>
      </p:sp>
      <p:sp>
        <p:nvSpPr>
          <p:cNvPr id="95" name="Google Shape;95;p2"/>
          <p:cNvSpPr txBox="1"/>
          <p:nvPr/>
        </p:nvSpPr>
        <p:spPr>
          <a:xfrm>
            <a:off x="2214417" y="1779586"/>
            <a:ext cx="7763164" cy="26776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800" b="0" i="0" u="none" strike="noStrike" cap="none" noProof="0" dirty="0">
                <a:solidFill>
                  <a:schemeClr val="lt1"/>
                </a:solidFill>
                <a:latin typeface="Roboto Medium"/>
                <a:ea typeface="Roboto Medium"/>
                <a:cs typeface="Roboto Medium"/>
                <a:sym typeface="Roboto Medium"/>
              </a:rPr>
              <a:t>Cuando alzó Jesús los ojos, y vio que había venido a él gran multitud, dijo a Felipe: ¿De dónde compraremos pan para que coman estos? […]. Felipe le respondió: Doscientos denarios de pan no bastarían para que cada uno de ellos tomase un poco.</a:t>
            </a:r>
          </a:p>
        </p:txBody>
      </p:sp>
      <p:sp>
        <p:nvSpPr>
          <p:cNvPr id="96" name="Google Shape;96;p2"/>
          <p:cNvSpPr txBox="1"/>
          <p:nvPr/>
        </p:nvSpPr>
        <p:spPr>
          <a:xfrm>
            <a:off x="832716" y="782122"/>
            <a:ext cx="1939638"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16600" b="0" i="0" u="none" strike="noStrike" cap="none" noProof="0" dirty="0">
                <a:solidFill>
                  <a:schemeClr val="lt1"/>
                </a:solidFill>
                <a:latin typeface="Play"/>
                <a:ea typeface="Play"/>
                <a:cs typeface="Play"/>
                <a:sym typeface="Play"/>
              </a:rPr>
              <a:t>“</a:t>
            </a:r>
            <a:endParaRPr lang="es-AR" noProof="0" dirty="0"/>
          </a:p>
        </p:txBody>
      </p:sp>
      <p:sp>
        <p:nvSpPr>
          <p:cNvPr id="97" name="Google Shape;97;p2"/>
          <p:cNvSpPr txBox="1"/>
          <p:nvPr/>
        </p:nvSpPr>
        <p:spPr>
          <a:xfrm>
            <a:off x="9284642" y="3462883"/>
            <a:ext cx="1939638"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16600" b="0" i="0" u="none" strike="noStrike" cap="none" noProof="0" dirty="0">
                <a:solidFill>
                  <a:schemeClr val="lt1"/>
                </a:solidFill>
                <a:latin typeface="Play"/>
                <a:ea typeface="Play"/>
                <a:cs typeface="Play"/>
                <a:sym typeface="Play"/>
              </a:rPr>
              <a:t>”</a:t>
            </a:r>
            <a:endParaRPr lang="es-AR" noProof="0" dirty="0"/>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5" name="Imagem 4" descr="Uma imagem contendo homem, água, segurando, mesa&#10;&#10;O conteúdo gerado por IA pode estar incorreto.">
            <a:extLst>
              <a:ext uri="{FF2B5EF4-FFF2-40B4-BE49-F238E27FC236}">
                <a16:creationId xmlns:a16="http://schemas.microsoft.com/office/drawing/2014/main" id="{465ACACA-0C46-1A4F-3AF3-37E9C0F73DBF}"/>
              </a:ext>
            </a:extLst>
          </p:cNvPr>
          <p:cNvPicPr>
            <a:picLocks noChangeAspect="1"/>
          </p:cNvPicPr>
          <p:nvPr/>
        </p:nvPicPr>
        <p:blipFill>
          <a:blip r:embed="rId3"/>
          <a:stretch>
            <a:fillRect/>
          </a:stretch>
        </p:blipFill>
        <p:spPr>
          <a:xfrm flipH="1">
            <a:off x="4152899" y="0"/>
            <a:ext cx="9972676" cy="6648450"/>
          </a:xfrm>
          <a:prstGeom prst="rect">
            <a:avLst/>
          </a:prstGeom>
        </p:spPr>
      </p:pic>
      <p:pic>
        <p:nvPicPr>
          <p:cNvPr id="104" name="Google Shape;104;p3"/>
          <p:cNvPicPr preferRelativeResize="0"/>
          <p:nvPr/>
        </p:nvPicPr>
        <p:blipFill rotWithShape="1">
          <a:blip r:embed="rId4">
            <a:alphaModFix/>
          </a:blip>
          <a:srcRect t="13772"/>
          <a:stretch>
            <a:fillRect/>
          </a:stretch>
        </p:blipFill>
        <p:spPr>
          <a:xfrm>
            <a:off x="-676275" y="0"/>
            <a:ext cx="12868275" cy="6858002"/>
          </a:xfrm>
          <a:prstGeom prst="rect">
            <a:avLst/>
          </a:prstGeom>
          <a:noFill/>
          <a:ln>
            <a:noFill/>
          </a:ln>
        </p:spPr>
      </p:pic>
      <p:sp>
        <p:nvSpPr>
          <p:cNvPr id="105" name="Google Shape;105;p3"/>
          <p:cNvSpPr txBox="1"/>
          <p:nvPr/>
        </p:nvSpPr>
        <p:spPr>
          <a:xfrm>
            <a:off x="696777" y="997216"/>
            <a:ext cx="8722957" cy="14157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3600" b="0" i="0" u="none" strike="noStrike" cap="none" noProof="0" dirty="0">
                <a:solidFill>
                  <a:schemeClr val="lt1"/>
                </a:solidFill>
                <a:latin typeface="Roboto Black"/>
                <a:ea typeface="Roboto Black"/>
                <a:cs typeface="Roboto Black"/>
                <a:sym typeface="Roboto Black"/>
              </a:rPr>
              <a:t>LOS PEDIDOS DE DIOS NOS CONDUCEN A DOS VERDADES IMPORTANTES:</a:t>
            </a:r>
            <a:br>
              <a:rPr lang="es-AR" sz="3600" b="0" i="0" u="none" strike="noStrike" cap="none" noProof="0" dirty="0">
                <a:solidFill>
                  <a:schemeClr val="lt1"/>
                </a:solidFill>
                <a:latin typeface="Roboto Black"/>
                <a:ea typeface="Roboto Black"/>
                <a:cs typeface="Roboto Black"/>
                <a:sym typeface="Roboto Black"/>
              </a:rPr>
            </a:br>
            <a:endParaRPr lang="es-AR" sz="1200" noProof="0" dirty="0"/>
          </a:p>
        </p:txBody>
      </p:sp>
      <p:sp>
        <p:nvSpPr>
          <p:cNvPr id="106" name="Google Shape;106;p3"/>
          <p:cNvSpPr txBox="1"/>
          <p:nvPr/>
        </p:nvSpPr>
        <p:spPr>
          <a:xfrm>
            <a:off x="696777" y="2804265"/>
            <a:ext cx="4808873" cy="1815841"/>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bg1"/>
              </a:buClr>
              <a:buFont typeface="+mj-lt"/>
              <a:buAutoNum type="arabicPeriod"/>
            </a:pPr>
            <a:r>
              <a:rPr lang="es-AR" sz="2800" b="0" i="0" u="none" strike="noStrike" cap="none" noProof="0" dirty="0">
                <a:solidFill>
                  <a:schemeClr val="lt1"/>
                </a:solidFill>
                <a:latin typeface="Roboto"/>
                <a:ea typeface="Roboto"/>
                <a:cs typeface="Roboto"/>
                <a:sym typeface="Roboto"/>
              </a:rPr>
              <a:t>Vivimos para servir a las necesidades del mundo: “Para que coman estos” (v. 5).</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F8064FCF-D57B-0408-74F5-47759E968795}"/>
            </a:ext>
          </a:extLst>
        </p:cNvPr>
        <p:cNvGrpSpPr/>
        <p:nvPr/>
      </p:nvGrpSpPr>
      <p:grpSpPr>
        <a:xfrm>
          <a:off x="0" y="0"/>
          <a:ext cx="0" cy="0"/>
          <a:chOff x="0" y="0"/>
          <a:chExt cx="0" cy="0"/>
        </a:xfrm>
      </p:grpSpPr>
      <p:pic>
        <p:nvPicPr>
          <p:cNvPr id="135" name="Google Shape;135;p7">
            <a:extLst>
              <a:ext uri="{FF2B5EF4-FFF2-40B4-BE49-F238E27FC236}">
                <a16:creationId xmlns:a16="http://schemas.microsoft.com/office/drawing/2014/main" id="{E0635401-EB63-C004-058B-3484902D828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0" y="-1"/>
            <a:ext cx="12192000" cy="6858001"/>
          </a:xfrm>
          <a:prstGeom prst="rect">
            <a:avLst/>
          </a:prstGeom>
          <a:noFill/>
          <a:ln>
            <a:noFill/>
          </a:ln>
        </p:spPr>
      </p:pic>
      <p:sp>
        <p:nvSpPr>
          <p:cNvPr id="2" name="Google Shape;94;p2">
            <a:extLst>
              <a:ext uri="{FF2B5EF4-FFF2-40B4-BE49-F238E27FC236}">
                <a16:creationId xmlns:a16="http://schemas.microsoft.com/office/drawing/2014/main" id="{9546B583-8A41-1EB8-5588-8CE66DC9CCC3}"/>
              </a:ext>
            </a:extLst>
          </p:cNvPr>
          <p:cNvSpPr txBox="1"/>
          <p:nvPr/>
        </p:nvSpPr>
        <p:spPr>
          <a:xfrm>
            <a:off x="2839208" y="5180181"/>
            <a:ext cx="650326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400" b="0" i="0" u="none" strike="noStrike" cap="none" noProof="0" dirty="0">
                <a:solidFill>
                  <a:schemeClr val="lt1"/>
                </a:solidFill>
                <a:latin typeface="Roboto Medium"/>
                <a:ea typeface="Roboto Medium"/>
                <a:cs typeface="Roboto Medium"/>
                <a:sym typeface="Roboto Medium"/>
              </a:rPr>
              <a:t>(</a:t>
            </a:r>
            <a:r>
              <a:rPr lang="es-AR" sz="2400" b="0" i="1" u="none" strike="noStrike" cap="none" noProof="0" dirty="0">
                <a:solidFill>
                  <a:schemeClr val="lt1"/>
                </a:solidFill>
                <a:latin typeface="Roboto Medium"/>
                <a:ea typeface="Roboto Medium"/>
                <a:cs typeface="Roboto Medium"/>
                <a:sym typeface="Roboto Medium"/>
              </a:rPr>
              <a:t>Consejos sobre mayordomía cristiana, p. 27</a:t>
            </a:r>
            <a:r>
              <a:rPr lang="es-AR" sz="2400" b="0" i="0" u="none" strike="noStrike" cap="none" noProof="0" dirty="0">
                <a:solidFill>
                  <a:schemeClr val="lt1"/>
                </a:solidFill>
                <a:latin typeface="Roboto Medium"/>
                <a:ea typeface="Roboto Medium"/>
                <a:cs typeface="Roboto Medium"/>
                <a:sym typeface="Roboto Medium"/>
              </a:rPr>
              <a:t>)</a:t>
            </a:r>
            <a:endParaRPr lang="es-AR" sz="1200" noProof="0" dirty="0"/>
          </a:p>
        </p:txBody>
      </p:sp>
      <p:sp>
        <p:nvSpPr>
          <p:cNvPr id="4" name="Google Shape;96;p2">
            <a:extLst>
              <a:ext uri="{FF2B5EF4-FFF2-40B4-BE49-F238E27FC236}">
                <a16:creationId xmlns:a16="http://schemas.microsoft.com/office/drawing/2014/main" id="{5E0A639C-FA85-980B-47F0-8F94E768396E}"/>
              </a:ext>
            </a:extLst>
          </p:cNvPr>
          <p:cNvSpPr txBox="1"/>
          <p:nvPr/>
        </p:nvSpPr>
        <p:spPr>
          <a:xfrm>
            <a:off x="861291" y="816005"/>
            <a:ext cx="1939638"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16600" b="0" i="0" u="none" strike="noStrike" cap="none" noProof="0" dirty="0">
                <a:solidFill>
                  <a:schemeClr val="lt1"/>
                </a:solidFill>
                <a:latin typeface="Play"/>
                <a:ea typeface="Play"/>
                <a:cs typeface="Play"/>
                <a:sym typeface="Play"/>
              </a:rPr>
              <a:t>“</a:t>
            </a:r>
            <a:endParaRPr lang="es-AR" noProof="0" dirty="0"/>
          </a:p>
        </p:txBody>
      </p:sp>
      <p:sp>
        <p:nvSpPr>
          <p:cNvPr id="3" name="Google Shape;95;p2">
            <a:extLst>
              <a:ext uri="{FF2B5EF4-FFF2-40B4-BE49-F238E27FC236}">
                <a16:creationId xmlns:a16="http://schemas.microsoft.com/office/drawing/2014/main" id="{BC3AA1D7-6A8E-B3AF-CD16-FE39D2D3D4C6}"/>
              </a:ext>
            </a:extLst>
          </p:cNvPr>
          <p:cNvSpPr txBox="1"/>
          <p:nvPr/>
        </p:nvSpPr>
        <p:spPr>
          <a:xfrm>
            <a:off x="2140668" y="1677819"/>
            <a:ext cx="7910659" cy="31085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800" b="0" i="0" u="none" strike="noStrike" cap="none" noProof="0" dirty="0">
                <a:solidFill>
                  <a:schemeClr val="lt1"/>
                </a:solidFill>
                <a:latin typeface="Roboto Medium"/>
                <a:ea typeface="Roboto Medium"/>
                <a:cs typeface="Roboto Medium"/>
                <a:sym typeface="Roboto Medium"/>
              </a:rPr>
              <a:t>“La búsqueda del bien de los demás es el camino por el que puede hallarse la verdadera felicidad. […] Cuanto más desprendido sea su espíritu tanto más feliz será porque está cumpliendo el propósito de Dios para él. Así es como respira la atmósfera de Dios, la que lo llena de gozo. […].</a:t>
            </a:r>
          </a:p>
        </p:txBody>
      </p:sp>
      <p:sp>
        <p:nvSpPr>
          <p:cNvPr id="5" name="Google Shape;97;p2">
            <a:extLst>
              <a:ext uri="{FF2B5EF4-FFF2-40B4-BE49-F238E27FC236}">
                <a16:creationId xmlns:a16="http://schemas.microsoft.com/office/drawing/2014/main" id="{B1240439-72B5-1217-BCAF-8BB7CD70383B}"/>
              </a:ext>
            </a:extLst>
          </p:cNvPr>
          <p:cNvSpPr txBox="1"/>
          <p:nvPr/>
        </p:nvSpPr>
        <p:spPr>
          <a:xfrm>
            <a:off x="9448149" y="3462883"/>
            <a:ext cx="1939638"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16600" b="0" i="0" u="none" strike="noStrike" cap="none" noProof="0" dirty="0">
                <a:solidFill>
                  <a:schemeClr val="lt1"/>
                </a:solidFill>
                <a:latin typeface="Play"/>
                <a:ea typeface="Play"/>
                <a:cs typeface="Play"/>
                <a:sym typeface="Play"/>
              </a:rPr>
              <a:t>”</a:t>
            </a:r>
            <a:endParaRPr lang="es-AR" noProof="0" dirty="0"/>
          </a:p>
        </p:txBody>
      </p:sp>
    </p:spTree>
    <p:extLst>
      <p:ext uri="{BB962C8B-B14F-4D97-AF65-F5344CB8AC3E}">
        <p14:creationId xmlns:p14="http://schemas.microsoft.com/office/powerpoint/2010/main" val="182851300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26F9AD94-719E-4918-C717-F04CBBE1E1EB}"/>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5DE503D-0A61-FF15-E45D-225B0808BDFD}"/>
              </a:ext>
            </a:extLst>
          </p:cNvPr>
          <p:cNvPicPr>
            <a:picLocks noChangeAspect="1"/>
          </p:cNvPicPr>
          <p:nvPr/>
        </p:nvPicPr>
        <p:blipFill>
          <a:blip r:embed="rId3"/>
          <a:stretch>
            <a:fillRect/>
          </a:stretch>
        </p:blipFill>
        <p:spPr>
          <a:xfrm>
            <a:off x="4523873" y="0"/>
            <a:ext cx="11744249" cy="6610334"/>
          </a:xfrm>
          <a:prstGeom prst="rect">
            <a:avLst/>
          </a:prstGeom>
        </p:spPr>
      </p:pic>
      <p:pic>
        <p:nvPicPr>
          <p:cNvPr id="104" name="Google Shape;104;p3">
            <a:extLst>
              <a:ext uri="{FF2B5EF4-FFF2-40B4-BE49-F238E27FC236}">
                <a16:creationId xmlns:a16="http://schemas.microsoft.com/office/drawing/2014/main" id="{9080DEB0-0BFC-1C99-BB59-597083266B2D}"/>
              </a:ext>
            </a:extLst>
          </p:cNvPr>
          <p:cNvPicPr preferRelativeResize="0"/>
          <p:nvPr/>
        </p:nvPicPr>
        <p:blipFill rotWithShape="1">
          <a:blip r:embed="rId4">
            <a:alphaModFix/>
          </a:blip>
          <a:srcRect/>
          <a:stretch/>
        </p:blipFill>
        <p:spPr>
          <a:xfrm>
            <a:off x="-1087655" y="-770021"/>
            <a:ext cx="13279655" cy="7628022"/>
          </a:xfrm>
          <a:prstGeom prst="rect">
            <a:avLst/>
          </a:prstGeom>
          <a:noFill/>
          <a:ln>
            <a:noFill/>
          </a:ln>
        </p:spPr>
      </p:pic>
      <p:sp>
        <p:nvSpPr>
          <p:cNvPr id="106" name="Google Shape;106;p3">
            <a:extLst>
              <a:ext uri="{FF2B5EF4-FFF2-40B4-BE49-F238E27FC236}">
                <a16:creationId xmlns:a16="http://schemas.microsoft.com/office/drawing/2014/main" id="{8A510264-8440-4A36-64E2-C4D86DAC8E19}"/>
              </a:ext>
            </a:extLst>
          </p:cNvPr>
          <p:cNvSpPr txBox="1"/>
          <p:nvPr/>
        </p:nvSpPr>
        <p:spPr>
          <a:xfrm>
            <a:off x="696777" y="2804265"/>
            <a:ext cx="5537768" cy="1815841"/>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bg1"/>
              </a:buClr>
              <a:buFont typeface="+mj-lt"/>
              <a:buAutoNum type="arabicPeriod" startAt="2"/>
            </a:pPr>
            <a:r>
              <a:rPr lang="es-AR" sz="2800" b="0" i="0" u="none" strike="noStrike" cap="none" noProof="0" dirty="0">
                <a:solidFill>
                  <a:schemeClr val="lt1"/>
                </a:solidFill>
                <a:latin typeface="Roboto"/>
                <a:ea typeface="Roboto"/>
                <a:cs typeface="Roboto"/>
                <a:sym typeface="Roboto"/>
              </a:rPr>
              <a:t>El Señor es quien coopera con nuestro trabajo en pro de los necesitados: “¿De dónde compraremos pan […]?” (v. 5)</a:t>
            </a:r>
          </a:p>
        </p:txBody>
      </p:sp>
      <p:sp>
        <p:nvSpPr>
          <p:cNvPr id="2" name="Google Shape;105;p3">
            <a:extLst>
              <a:ext uri="{FF2B5EF4-FFF2-40B4-BE49-F238E27FC236}">
                <a16:creationId xmlns:a16="http://schemas.microsoft.com/office/drawing/2014/main" id="{F5EDF187-E449-52CE-62E8-50A462F2687A}"/>
              </a:ext>
            </a:extLst>
          </p:cNvPr>
          <p:cNvSpPr txBox="1"/>
          <p:nvPr/>
        </p:nvSpPr>
        <p:spPr>
          <a:xfrm>
            <a:off x="696777" y="997216"/>
            <a:ext cx="8722957" cy="14157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3600" b="0" i="0" u="none" strike="noStrike" cap="none" noProof="0" dirty="0">
                <a:solidFill>
                  <a:schemeClr val="lt1"/>
                </a:solidFill>
                <a:latin typeface="Roboto Black"/>
                <a:ea typeface="Roboto Black"/>
                <a:cs typeface="Roboto Black"/>
                <a:sym typeface="Roboto Black"/>
              </a:rPr>
              <a:t>LOS PEDIDOS DE DIOS NOS CONDUCEN A DOS VERDADES IMPORTANTES:</a:t>
            </a:r>
            <a:br>
              <a:rPr lang="es-AR" sz="3600" b="0" i="0" u="none" strike="noStrike" cap="none" noProof="0" dirty="0">
                <a:solidFill>
                  <a:schemeClr val="lt1"/>
                </a:solidFill>
                <a:latin typeface="Roboto Black"/>
                <a:ea typeface="Roboto Black"/>
                <a:cs typeface="Roboto Black"/>
                <a:sym typeface="Roboto Black"/>
              </a:rPr>
            </a:br>
            <a:endParaRPr lang="es-AR" sz="1200" noProof="0" dirty="0"/>
          </a:p>
        </p:txBody>
      </p:sp>
    </p:spTree>
    <p:extLst>
      <p:ext uri="{BB962C8B-B14F-4D97-AF65-F5344CB8AC3E}">
        <p14:creationId xmlns:p14="http://schemas.microsoft.com/office/powerpoint/2010/main" val="421608644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9E190BD7-8D95-EFE7-FB6E-B5455B1A8304}"/>
            </a:ext>
          </a:extLst>
        </p:cNvPr>
        <p:cNvGrpSpPr/>
        <p:nvPr/>
      </p:nvGrpSpPr>
      <p:grpSpPr>
        <a:xfrm>
          <a:off x="0" y="0"/>
          <a:ext cx="0" cy="0"/>
          <a:chOff x="0" y="0"/>
          <a:chExt cx="0" cy="0"/>
        </a:xfrm>
      </p:grpSpPr>
      <p:pic>
        <p:nvPicPr>
          <p:cNvPr id="5" name="Imagem 4" descr="Mulher com a mão no rosto&#10;&#10;O conteúdo gerado por IA pode estar incorreto.">
            <a:extLst>
              <a:ext uri="{FF2B5EF4-FFF2-40B4-BE49-F238E27FC236}">
                <a16:creationId xmlns:a16="http://schemas.microsoft.com/office/drawing/2014/main" id="{D5C0242D-EFF7-1F91-A9AC-763B08CBFAF6}"/>
              </a:ext>
            </a:extLst>
          </p:cNvPr>
          <p:cNvPicPr>
            <a:picLocks noChangeAspect="1"/>
          </p:cNvPicPr>
          <p:nvPr/>
        </p:nvPicPr>
        <p:blipFill>
          <a:blip r:embed="rId3"/>
          <a:srcRect t="8599" b="17522"/>
          <a:stretch>
            <a:fillRect/>
          </a:stretch>
        </p:blipFill>
        <p:spPr>
          <a:xfrm flipH="1">
            <a:off x="0" y="-1076321"/>
            <a:ext cx="6570518" cy="8379504"/>
          </a:xfrm>
          <a:prstGeom prst="rect">
            <a:avLst/>
          </a:prstGeom>
        </p:spPr>
      </p:pic>
      <p:pic>
        <p:nvPicPr>
          <p:cNvPr id="120" name="Google Shape;120;p5">
            <a:extLst>
              <a:ext uri="{FF2B5EF4-FFF2-40B4-BE49-F238E27FC236}">
                <a16:creationId xmlns:a16="http://schemas.microsoft.com/office/drawing/2014/main" id="{2088F923-AF4E-0F0E-5F71-43F31CCA6DC0}"/>
              </a:ext>
            </a:extLst>
          </p:cNvPr>
          <p:cNvPicPr preferRelativeResize="0"/>
          <p:nvPr/>
        </p:nvPicPr>
        <p:blipFill rotWithShape="1">
          <a:blip r:embed="rId4">
            <a:alphaModFix/>
          </a:blip>
          <a:srcRect l="7179"/>
          <a:stretch>
            <a:fillRect/>
          </a:stretch>
        </p:blipFill>
        <p:spPr>
          <a:xfrm>
            <a:off x="0" y="-631137"/>
            <a:ext cx="12192000" cy="7489137"/>
          </a:xfrm>
          <a:prstGeom prst="rect">
            <a:avLst/>
          </a:prstGeom>
          <a:noFill/>
          <a:ln>
            <a:noFill/>
          </a:ln>
        </p:spPr>
      </p:pic>
      <p:sp>
        <p:nvSpPr>
          <p:cNvPr id="121" name="Google Shape;121;p5">
            <a:extLst>
              <a:ext uri="{FF2B5EF4-FFF2-40B4-BE49-F238E27FC236}">
                <a16:creationId xmlns:a16="http://schemas.microsoft.com/office/drawing/2014/main" id="{6BDEDD2E-089A-636A-BF1D-BE52390CF775}"/>
              </a:ext>
            </a:extLst>
          </p:cNvPr>
          <p:cNvSpPr txBox="1"/>
          <p:nvPr/>
        </p:nvSpPr>
        <p:spPr>
          <a:xfrm>
            <a:off x="6570517" y="497147"/>
            <a:ext cx="4876800" cy="215439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AR" sz="4000" b="0" i="0" u="none" strike="noStrike" cap="none" noProof="0" dirty="0">
                <a:solidFill>
                  <a:schemeClr val="lt1"/>
                </a:solidFill>
                <a:latin typeface="Roboto Black"/>
                <a:ea typeface="Roboto Black"/>
                <a:cs typeface="Roboto Black"/>
                <a:sym typeface="Roboto Black"/>
              </a:rPr>
              <a:t>RESULTADOS DE ATENDER LOS PEDIDOS:</a:t>
            </a:r>
            <a:br>
              <a:rPr lang="es-AR" sz="4000" b="0" i="0" u="none" strike="noStrike" cap="none" noProof="0" dirty="0">
                <a:solidFill>
                  <a:schemeClr val="lt1"/>
                </a:solidFill>
                <a:latin typeface="Roboto Black"/>
                <a:ea typeface="Roboto Black"/>
                <a:cs typeface="Roboto Black"/>
                <a:sym typeface="Roboto Black"/>
              </a:rPr>
            </a:br>
            <a:endParaRPr lang="es-AR" noProof="0" dirty="0"/>
          </a:p>
        </p:txBody>
      </p:sp>
      <p:sp>
        <p:nvSpPr>
          <p:cNvPr id="122" name="Google Shape;122;p5">
            <a:extLst>
              <a:ext uri="{FF2B5EF4-FFF2-40B4-BE49-F238E27FC236}">
                <a16:creationId xmlns:a16="http://schemas.microsoft.com/office/drawing/2014/main" id="{000A5A29-C900-6251-6BB0-FF6864773A47}"/>
              </a:ext>
            </a:extLst>
          </p:cNvPr>
          <p:cNvSpPr txBox="1"/>
          <p:nvPr/>
        </p:nvSpPr>
        <p:spPr>
          <a:xfrm>
            <a:off x="6570518" y="2958221"/>
            <a:ext cx="4471555" cy="954067"/>
          </a:xfrm>
          <a:prstGeom prst="rect">
            <a:avLst/>
          </a:prstGeom>
          <a:noFill/>
          <a:ln>
            <a:noFill/>
          </a:ln>
        </p:spPr>
        <p:txBody>
          <a:bodyPr spcFirstLastPara="1" wrap="square" lIns="91425" tIns="45700" rIns="91425" bIns="45700" anchor="t" anchorCtr="0">
            <a:spAutoFit/>
          </a:bodyPr>
          <a:lstStyle/>
          <a:p>
            <a:pPr lvl="0"/>
            <a:r>
              <a:rPr lang="es-AR" sz="2800" dirty="0">
                <a:solidFill>
                  <a:schemeClr val="lt1"/>
                </a:solidFill>
                <a:latin typeface="Roboto"/>
                <a:ea typeface="Roboto"/>
                <a:cs typeface="Roboto"/>
                <a:sym typeface="Roboto"/>
              </a:rPr>
              <a:t>1. Nosotros mismos somos beneficiados.</a:t>
            </a:r>
            <a:endParaRPr lang="es-AR" sz="2800" i="0" u="none" strike="noStrike" cap="none" noProof="0" dirty="0">
              <a:solidFill>
                <a:schemeClr val="lt1"/>
              </a:solidFill>
              <a:latin typeface="Roboto"/>
              <a:ea typeface="Roboto"/>
              <a:cs typeface="Roboto"/>
              <a:sym typeface="Roboto"/>
            </a:endParaRPr>
          </a:p>
        </p:txBody>
      </p:sp>
      <p:sp>
        <p:nvSpPr>
          <p:cNvPr id="2" name="Google Shape;122;p5">
            <a:extLst>
              <a:ext uri="{FF2B5EF4-FFF2-40B4-BE49-F238E27FC236}">
                <a16:creationId xmlns:a16="http://schemas.microsoft.com/office/drawing/2014/main" id="{6E0E390C-8F3C-D546-0026-5D11E1A10F93}"/>
              </a:ext>
            </a:extLst>
          </p:cNvPr>
          <p:cNvSpPr txBox="1"/>
          <p:nvPr/>
        </p:nvSpPr>
        <p:spPr>
          <a:xfrm>
            <a:off x="6570517" y="4206457"/>
            <a:ext cx="4471555" cy="954067"/>
          </a:xfrm>
          <a:prstGeom prst="rect">
            <a:avLst/>
          </a:prstGeom>
          <a:noFill/>
          <a:ln>
            <a:noFill/>
          </a:ln>
        </p:spPr>
        <p:txBody>
          <a:bodyPr spcFirstLastPara="1" wrap="square" lIns="91425" tIns="45700" rIns="91425" bIns="45700" anchor="t" anchorCtr="0">
            <a:spAutoFit/>
          </a:bodyPr>
          <a:lstStyle/>
          <a:p>
            <a:pPr lvl="0"/>
            <a:r>
              <a:rPr lang="es-AR" sz="2800" dirty="0">
                <a:solidFill>
                  <a:schemeClr val="lt1"/>
                </a:solidFill>
                <a:latin typeface="Roboto"/>
                <a:ea typeface="Roboto"/>
                <a:cs typeface="Roboto"/>
                <a:sym typeface="Roboto"/>
              </a:rPr>
              <a:t>2. Nos asemejamos más a Cristo.</a:t>
            </a:r>
            <a:endParaRPr lang="es-AR" sz="2800" i="0" u="none" strike="noStrike" cap="none" noProof="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77018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ppt_x"/>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D3429525-11E4-F855-0CDC-64406DAB075B}"/>
            </a:ext>
          </a:extLst>
        </p:cNvPr>
        <p:cNvGrpSpPr/>
        <p:nvPr/>
      </p:nvGrpSpPr>
      <p:grpSpPr>
        <a:xfrm>
          <a:off x="0" y="0"/>
          <a:ext cx="0" cy="0"/>
          <a:chOff x="0" y="0"/>
          <a:chExt cx="0" cy="0"/>
        </a:xfrm>
      </p:grpSpPr>
      <p:pic>
        <p:nvPicPr>
          <p:cNvPr id="7" name="Imagem 6" descr="Sol brilhando sobre a água&#10;&#10;O conteúdo gerado por IA pode estar incorreto.">
            <a:extLst>
              <a:ext uri="{FF2B5EF4-FFF2-40B4-BE49-F238E27FC236}">
                <a16:creationId xmlns:a16="http://schemas.microsoft.com/office/drawing/2014/main" id="{8DDA7D02-9741-917E-D56F-5302B02356D2}"/>
              </a:ext>
            </a:extLst>
          </p:cNvPr>
          <p:cNvPicPr>
            <a:picLocks noChangeAspect="1"/>
          </p:cNvPicPr>
          <p:nvPr/>
        </p:nvPicPr>
        <p:blipFill>
          <a:blip r:embed="rId3"/>
          <a:srcRect b="7160"/>
          <a:stretch>
            <a:fillRect/>
          </a:stretch>
        </p:blipFill>
        <p:spPr>
          <a:xfrm>
            <a:off x="5991225" y="-1710611"/>
            <a:ext cx="6356403" cy="8907631"/>
          </a:xfrm>
          <a:prstGeom prst="rect">
            <a:avLst/>
          </a:prstGeom>
        </p:spPr>
      </p:pic>
      <p:pic>
        <p:nvPicPr>
          <p:cNvPr id="112" name="Google Shape;112;p4">
            <a:extLst>
              <a:ext uri="{FF2B5EF4-FFF2-40B4-BE49-F238E27FC236}">
                <a16:creationId xmlns:a16="http://schemas.microsoft.com/office/drawing/2014/main" id="{65017CE6-3B07-58E0-256F-F272E9964A93}"/>
              </a:ext>
            </a:extLst>
          </p:cNvPr>
          <p:cNvPicPr preferRelativeResize="0"/>
          <p:nvPr/>
        </p:nvPicPr>
        <p:blipFill rotWithShape="1">
          <a:blip r:embed="rId4">
            <a:alphaModFix/>
          </a:blip>
          <a:srcRect/>
          <a:stretch/>
        </p:blipFill>
        <p:spPr>
          <a:xfrm>
            <a:off x="0" y="0"/>
            <a:ext cx="12192000" cy="6858001"/>
          </a:xfrm>
          <a:prstGeom prst="rect">
            <a:avLst/>
          </a:prstGeom>
          <a:noFill/>
          <a:ln>
            <a:noFill/>
          </a:ln>
        </p:spPr>
      </p:pic>
      <p:sp>
        <p:nvSpPr>
          <p:cNvPr id="113" name="Google Shape;113;p4">
            <a:extLst>
              <a:ext uri="{FF2B5EF4-FFF2-40B4-BE49-F238E27FC236}">
                <a16:creationId xmlns:a16="http://schemas.microsoft.com/office/drawing/2014/main" id="{0E1817BE-43F8-B04A-7A7C-CAFDE22E883A}"/>
              </a:ext>
            </a:extLst>
          </p:cNvPr>
          <p:cNvSpPr txBox="1"/>
          <p:nvPr/>
        </p:nvSpPr>
        <p:spPr>
          <a:xfrm>
            <a:off x="1027435" y="984482"/>
            <a:ext cx="5687690" cy="1538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4000" b="0" i="0" u="none" strike="noStrike" cap="none" noProof="0" dirty="0">
                <a:solidFill>
                  <a:schemeClr val="lt1"/>
                </a:solidFill>
                <a:latin typeface="Roboto Black"/>
                <a:ea typeface="Roboto Black"/>
                <a:cs typeface="Roboto Black"/>
                <a:sym typeface="Roboto Black"/>
              </a:rPr>
              <a:t>OBJETIVOS DE LOS PEDIDOS DE DIOS:</a:t>
            </a:r>
            <a:br>
              <a:rPr lang="es-AR" sz="4000" b="0" i="0" u="none" strike="noStrike" cap="none" noProof="0" dirty="0">
                <a:solidFill>
                  <a:schemeClr val="lt1"/>
                </a:solidFill>
                <a:latin typeface="Roboto Black"/>
                <a:ea typeface="Roboto Black"/>
                <a:cs typeface="Roboto Black"/>
                <a:sym typeface="Roboto Black"/>
              </a:rPr>
            </a:br>
            <a:endParaRPr lang="es-AR" noProof="0" dirty="0"/>
          </a:p>
        </p:txBody>
      </p:sp>
      <p:sp>
        <p:nvSpPr>
          <p:cNvPr id="114" name="Google Shape;114;p4">
            <a:extLst>
              <a:ext uri="{FF2B5EF4-FFF2-40B4-BE49-F238E27FC236}">
                <a16:creationId xmlns:a16="http://schemas.microsoft.com/office/drawing/2014/main" id="{5FA2C87C-CAFE-EFBC-5800-B246B46900AE}"/>
              </a:ext>
            </a:extLst>
          </p:cNvPr>
          <p:cNvSpPr txBox="1"/>
          <p:nvPr/>
        </p:nvSpPr>
        <p:spPr>
          <a:xfrm>
            <a:off x="1027439" y="2743205"/>
            <a:ext cx="5190481" cy="954067"/>
          </a:xfrm>
          <a:prstGeom prst="rect">
            <a:avLst/>
          </a:prstGeom>
          <a:noFill/>
          <a:ln>
            <a:noFill/>
          </a:ln>
        </p:spPr>
        <p:txBody>
          <a:bodyPr spcFirstLastPara="1" wrap="square" lIns="91425" tIns="45700" rIns="91425" bIns="45700" anchor="t" anchorCtr="0">
            <a:spAutoFit/>
          </a:bodyPr>
          <a:lstStyle/>
          <a:p>
            <a:pPr lvl="0"/>
            <a:r>
              <a:rPr lang="es-AR" sz="2800" dirty="0">
                <a:solidFill>
                  <a:schemeClr val="lt1"/>
                </a:solidFill>
                <a:latin typeface="Roboto"/>
                <a:ea typeface="Roboto"/>
                <a:cs typeface="Roboto"/>
                <a:sym typeface="Roboto"/>
              </a:rPr>
              <a:t>1. Revelar nuestra impotencia ante los desafíos.</a:t>
            </a:r>
            <a:endParaRPr lang="es-AR" sz="2800" b="0" i="0" u="none" strike="noStrike" cap="none" noProof="0" dirty="0">
              <a:solidFill>
                <a:schemeClr val="lt1"/>
              </a:solidFill>
              <a:latin typeface="Roboto"/>
              <a:ea typeface="Roboto"/>
              <a:cs typeface="Roboto"/>
              <a:sym typeface="Roboto"/>
            </a:endParaRPr>
          </a:p>
        </p:txBody>
      </p:sp>
      <p:sp>
        <p:nvSpPr>
          <p:cNvPr id="2" name="Google Shape;114;p4">
            <a:extLst>
              <a:ext uri="{FF2B5EF4-FFF2-40B4-BE49-F238E27FC236}">
                <a16:creationId xmlns:a16="http://schemas.microsoft.com/office/drawing/2014/main" id="{84C0B0B0-1A84-34DB-237B-4B349CD4F27A}"/>
              </a:ext>
            </a:extLst>
          </p:cNvPr>
          <p:cNvSpPr txBox="1"/>
          <p:nvPr/>
        </p:nvSpPr>
        <p:spPr>
          <a:xfrm>
            <a:off x="1027436" y="3822130"/>
            <a:ext cx="4700155" cy="954067"/>
          </a:xfrm>
          <a:prstGeom prst="rect">
            <a:avLst/>
          </a:prstGeom>
          <a:noFill/>
          <a:ln>
            <a:noFill/>
          </a:ln>
        </p:spPr>
        <p:txBody>
          <a:bodyPr spcFirstLastPara="1" wrap="square" lIns="91425" tIns="45700" rIns="91425" bIns="45700" anchor="t" anchorCtr="0">
            <a:spAutoFit/>
          </a:bodyPr>
          <a:lstStyle/>
          <a:p>
            <a:pPr lvl="0"/>
            <a:r>
              <a:rPr lang="es-AR" sz="2800" dirty="0">
                <a:solidFill>
                  <a:schemeClr val="lt1"/>
                </a:solidFill>
                <a:latin typeface="Roboto"/>
                <a:ea typeface="Roboto"/>
                <a:cs typeface="Roboto"/>
                <a:sym typeface="Roboto"/>
              </a:rPr>
              <a:t>2. Revelar y perfeccionar el carácter.</a:t>
            </a:r>
            <a:endParaRPr lang="es-AR" sz="2800" b="0" i="0" u="none" strike="noStrike" cap="none" noProof="0" dirty="0">
              <a:solidFill>
                <a:schemeClr val="lt1"/>
              </a:solidFill>
              <a:latin typeface="Roboto"/>
              <a:ea typeface="Roboto"/>
              <a:cs typeface="Roboto"/>
              <a:sym typeface="Roboto"/>
            </a:endParaRPr>
          </a:p>
        </p:txBody>
      </p:sp>
      <p:sp>
        <p:nvSpPr>
          <p:cNvPr id="3" name="Google Shape;114;p4">
            <a:extLst>
              <a:ext uri="{FF2B5EF4-FFF2-40B4-BE49-F238E27FC236}">
                <a16:creationId xmlns:a16="http://schemas.microsoft.com/office/drawing/2014/main" id="{4B0AA39A-EFBB-66FA-E39A-E6C57197C144}"/>
              </a:ext>
            </a:extLst>
          </p:cNvPr>
          <p:cNvSpPr txBox="1"/>
          <p:nvPr/>
        </p:nvSpPr>
        <p:spPr>
          <a:xfrm>
            <a:off x="1027435" y="4905441"/>
            <a:ext cx="4700155" cy="523180"/>
          </a:xfrm>
          <a:prstGeom prst="rect">
            <a:avLst/>
          </a:prstGeom>
          <a:noFill/>
          <a:ln>
            <a:noFill/>
          </a:ln>
        </p:spPr>
        <p:txBody>
          <a:bodyPr spcFirstLastPara="1" wrap="square" lIns="91425" tIns="45700" rIns="91425" bIns="45700" anchor="t" anchorCtr="0">
            <a:spAutoFit/>
          </a:bodyPr>
          <a:lstStyle/>
          <a:p>
            <a:pPr lvl="0"/>
            <a:r>
              <a:rPr lang="es-AR" sz="2800" dirty="0">
                <a:solidFill>
                  <a:schemeClr val="lt1"/>
                </a:solidFill>
                <a:latin typeface="Roboto"/>
                <a:ea typeface="Roboto"/>
                <a:cs typeface="Roboto"/>
                <a:sym typeface="Roboto"/>
              </a:rPr>
              <a:t>3. Revelar su omnipotencia.</a:t>
            </a:r>
            <a:endParaRPr lang="es-AR" sz="2800" b="0" i="0" u="none" strike="noStrike" cap="none" noProof="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2710206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4" name="Imagem 3" descr="Grupo de pessoas olhando para a câmera&#10;&#10;O conteúdo gerado por IA pode estar incorreto.">
            <a:extLst>
              <a:ext uri="{FF2B5EF4-FFF2-40B4-BE49-F238E27FC236}">
                <a16:creationId xmlns:a16="http://schemas.microsoft.com/office/drawing/2014/main" id="{D4D3F7BE-227B-F51C-ABC6-799E8241D46C}"/>
              </a:ext>
            </a:extLst>
          </p:cNvPr>
          <p:cNvPicPr>
            <a:picLocks noChangeAspect="1"/>
          </p:cNvPicPr>
          <p:nvPr/>
        </p:nvPicPr>
        <p:blipFill>
          <a:blip r:embed="rId3"/>
          <a:srcRect b="24420"/>
          <a:stretch>
            <a:fillRect/>
          </a:stretch>
        </p:blipFill>
        <p:spPr>
          <a:xfrm>
            <a:off x="0" y="-981075"/>
            <a:ext cx="7572375" cy="8496300"/>
          </a:xfrm>
          <a:prstGeom prst="rect">
            <a:avLst/>
          </a:prstGeom>
        </p:spPr>
      </p:pic>
      <p:pic>
        <p:nvPicPr>
          <p:cNvPr id="128" name="Google Shape;128;p6"/>
          <p:cNvPicPr preferRelativeResize="0"/>
          <p:nvPr/>
        </p:nvPicPr>
        <p:blipFill rotWithShape="1">
          <a:blip r:embed="rId4">
            <a:alphaModFix/>
          </a:blip>
          <a:srcRect/>
          <a:stretch/>
        </p:blipFill>
        <p:spPr>
          <a:xfrm>
            <a:off x="0" y="-1"/>
            <a:ext cx="12192000" cy="6858001"/>
          </a:xfrm>
          <a:prstGeom prst="rect">
            <a:avLst/>
          </a:prstGeom>
          <a:noFill/>
          <a:ln>
            <a:noFill/>
          </a:ln>
        </p:spPr>
      </p:pic>
      <p:sp>
        <p:nvSpPr>
          <p:cNvPr id="2" name="Google Shape;105;p3">
            <a:extLst>
              <a:ext uri="{FF2B5EF4-FFF2-40B4-BE49-F238E27FC236}">
                <a16:creationId xmlns:a16="http://schemas.microsoft.com/office/drawing/2014/main" id="{8EAE4145-36D6-7672-B30E-7EDC63C579A1}"/>
              </a:ext>
            </a:extLst>
          </p:cNvPr>
          <p:cNvSpPr txBox="1"/>
          <p:nvPr/>
        </p:nvSpPr>
        <p:spPr>
          <a:xfrm>
            <a:off x="6324270" y="1905525"/>
            <a:ext cx="5216893" cy="30469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3600" b="0" i="0" u="none" strike="noStrike" cap="none" noProof="0" dirty="0">
                <a:solidFill>
                  <a:schemeClr val="lt1"/>
                </a:solidFill>
                <a:latin typeface="Roboto Black"/>
                <a:ea typeface="Roboto Black"/>
                <a:cs typeface="Roboto Black"/>
                <a:sym typeface="Roboto Black"/>
              </a:rPr>
              <a:t>ENTREGA HUMANA: ¿MOTIVADA POR IMPULSOS O PRINCIPIOS? </a:t>
            </a:r>
          </a:p>
          <a:p>
            <a:pPr marL="0" marR="0" lvl="0" indent="0" algn="ctr" rtl="0">
              <a:spcBef>
                <a:spcPts val="0"/>
              </a:spcBef>
              <a:spcAft>
                <a:spcPts val="0"/>
              </a:spcAft>
              <a:buNone/>
            </a:pPr>
            <a:r>
              <a:rPr lang="es-AR" sz="3600" b="0" i="0" u="none" strike="noStrike" cap="none" noProof="0" dirty="0">
                <a:solidFill>
                  <a:schemeClr val="lt1"/>
                </a:solidFill>
                <a:latin typeface="Roboto Black"/>
                <a:ea typeface="Roboto Black"/>
                <a:cs typeface="Roboto Black"/>
                <a:sym typeface="Roboto Black"/>
              </a:rPr>
              <a:t>Juan 6:8</a:t>
            </a:r>
            <a:br>
              <a:rPr lang="es-AR" sz="3600" b="0" i="0" u="none" strike="noStrike" cap="none" noProof="0" dirty="0">
                <a:solidFill>
                  <a:schemeClr val="lt1"/>
                </a:solidFill>
                <a:latin typeface="Roboto Black"/>
                <a:ea typeface="Roboto Black"/>
                <a:cs typeface="Roboto Black"/>
                <a:sym typeface="Roboto Black"/>
              </a:rPr>
            </a:br>
            <a:endParaRPr lang="es-AR" sz="1200" noProof="0" dirty="0"/>
          </a:p>
        </p:txBody>
      </p:sp>
    </p:spTree>
  </p:cSld>
  <p:clrMapOvr>
    <a:masterClrMapping/>
  </p:clrMapOvr>
  <p:transition spd="slow">
    <p:push dir="u"/>
  </p:transition>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54596ce28c14d8fedc9ddad270816611">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91e1fbcf795c4ee9284a2fcc60fcad14"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FB2BBB-AD00-4A85-9947-B4685E244C57}">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2.xml><?xml version="1.0" encoding="utf-8"?>
<ds:datastoreItem xmlns:ds="http://schemas.openxmlformats.org/officeDocument/2006/customXml" ds:itemID="{194FF756-42C2-460E-8485-11078D060B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DDBD0C-EA98-44BE-9F81-A2695BD9A5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679</Words>
  <Application>Microsoft Office PowerPoint</Application>
  <PresentationFormat>Widescreen</PresentationFormat>
  <Paragraphs>47</Paragraphs>
  <Slides>17</Slides>
  <Notes>17</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17</vt:i4>
      </vt:variant>
    </vt:vector>
  </HeadingPairs>
  <TitlesOfParts>
    <vt:vector size="25" baseType="lpstr">
      <vt:lpstr>Roboto Black</vt:lpstr>
      <vt:lpstr>Roboto Medium</vt:lpstr>
      <vt:lpstr>Play</vt:lpstr>
      <vt:lpstr>Roboto Light</vt:lpstr>
      <vt:lpstr>Calibri</vt:lpstr>
      <vt:lpstr>Roboto</vt:lpstr>
      <vt:lpstr>Arial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Guilherme Bento</dc:creator>
  <cp:lastModifiedBy>DSA - Daiana Belén Escobar</cp:lastModifiedBy>
  <cp:revision>1</cp:revision>
  <dcterms:created xsi:type="dcterms:W3CDTF">2025-12-15T18:34:09Z</dcterms:created>
  <dcterms:modified xsi:type="dcterms:W3CDTF">2026-01-02T01:03:56Z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