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79" r:id="rId5"/>
    <p:sldId id="263" r:id="rId6"/>
    <p:sldId id="269" r:id="rId7"/>
    <p:sldId id="268" r:id="rId8"/>
    <p:sldId id="257" r:id="rId9"/>
    <p:sldId id="258" r:id="rId10"/>
    <p:sldId id="261" r:id="rId11"/>
    <p:sldId id="264" r:id="rId12"/>
    <p:sldId id="271" r:id="rId13"/>
    <p:sldId id="272" r:id="rId14"/>
    <p:sldId id="270" r:id="rId15"/>
    <p:sldId id="278" r:id="rId1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2936FB5-BBCE-42CE-AF13-151606E0A11D}" v="1" dt="2025-01-02T19:05:33.20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8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SA - Daiana Belén Escobar" userId="a985d929-ec43-4a68-b2d7-ba722c0a7c2e" providerId="ADAL" clId="{72936FB5-BBCE-42CE-AF13-151606E0A11D}"/>
    <pc:docChg chg="undo redo custSel delSld modSld">
      <pc:chgData name="DSA - Daiana Belén Escobar" userId="a985d929-ec43-4a68-b2d7-ba722c0a7c2e" providerId="ADAL" clId="{72936FB5-BBCE-42CE-AF13-151606E0A11D}" dt="2025-01-02T19:19:26.395" v="145"/>
      <pc:docMkLst>
        <pc:docMk/>
      </pc:docMkLst>
      <pc:sldChg chg="del">
        <pc:chgData name="DSA - Daiana Belén Escobar" userId="a985d929-ec43-4a68-b2d7-ba722c0a7c2e" providerId="ADAL" clId="{72936FB5-BBCE-42CE-AF13-151606E0A11D}" dt="2025-01-02T19:05:39.995" v="0" actId="2696"/>
        <pc:sldMkLst>
          <pc:docMk/>
          <pc:sldMk cId="3914871848" sldId="256"/>
        </pc:sldMkLst>
      </pc:sldChg>
      <pc:sldChg chg="modSp mod">
        <pc:chgData name="DSA - Daiana Belén Escobar" userId="a985d929-ec43-4a68-b2d7-ba722c0a7c2e" providerId="ADAL" clId="{72936FB5-BBCE-42CE-AF13-151606E0A11D}" dt="2025-01-02T19:09:24.718" v="36" actId="20577"/>
        <pc:sldMkLst>
          <pc:docMk/>
          <pc:sldMk cId="592997925" sldId="257"/>
        </pc:sldMkLst>
        <pc:spChg chg="mod">
          <ac:chgData name="DSA - Daiana Belén Escobar" userId="a985d929-ec43-4a68-b2d7-ba722c0a7c2e" providerId="ADAL" clId="{72936FB5-BBCE-42CE-AF13-151606E0A11D}" dt="2025-01-02T19:09:16.034" v="34" actId="1076"/>
          <ac:spMkLst>
            <pc:docMk/>
            <pc:sldMk cId="592997925" sldId="257"/>
            <ac:spMk id="4" creationId="{D20F9604-0422-829E-9EA9-63E09D53DA24}"/>
          </ac:spMkLst>
        </pc:spChg>
        <pc:spChg chg="mod">
          <ac:chgData name="DSA - Daiana Belén Escobar" userId="a985d929-ec43-4a68-b2d7-ba722c0a7c2e" providerId="ADAL" clId="{72936FB5-BBCE-42CE-AF13-151606E0A11D}" dt="2025-01-02T19:09:05.586" v="32" actId="1076"/>
          <ac:spMkLst>
            <pc:docMk/>
            <pc:sldMk cId="592997925" sldId="257"/>
            <ac:spMk id="6" creationId="{319063CA-0408-2F61-963C-F809E939CF6F}"/>
          </ac:spMkLst>
        </pc:spChg>
        <pc:spChg chg="mod">
          <ac:chgData name="DSA - Daiana Belén Escobar" userId="a985d929-ec43-4a68-b2d7-ba722c0a7c2e" providerId="ADAL" clId="{72936FB5-BBCE-42CE-AF13-151606E0A11D}" dt="2025-01-02T19:09:24.718" v="36" actId="20577"/>
          <ac:spMkLst>
            <pc:docMk/>
            <pc:sldMk cId="592997925" sldId="257"/>
            <ac:spMk id="8" creationId="{CAF43F12-00BC-8292-E239-96A8C78C3695}"/>
          </ac:spMkLst>
        </pc:spChg>
        <pc:spChg chg="mod">
          <ac:chgData name="DSA - Daiana Belén Escobar" userId="a985d929-ec43-4a68-b2d7-ba722c0a7c2e" providerId="ADAL" clId="{72936FB5-BBCE-42CE-AF13-151606E0A11D}" dt="2025-01-02T19:09:10.135" v="33" actId="1076"/>
          <ac:spMkLst>
            <pc:docMk/>
            <pc:sldMk cId="592997925" sldId="257"/>
            <ac:spMk id="11" creationId="{C3C87AC7-8454-B7A9-F1CA-3391AD003CA6}"/>
          </ac:spMkLst>
        </pc:spChg>
      </pc:sldChg>
      <pc:sldChg chg="modSp mod">
        <pc:chgData name="DSA - Daiana Belén Escobar" userId="a985d929-ec43-4a68-b2d7-ba722c0a7c2e" providerId="ADAL" clId="{72936FB5-BBCE-42CE-AF13-151606E0A11D}" dt="2025-01-02T19:13:01.721" v="83" actId="14100"/>
        <pc:sldMkLst>
          <pc:docMk/>
          <pc:sldMk cId="2898755195" sldId="258"/>
        </pc:sldMkLst>
        <pc:spChg chg="mod">
          <ac:chgData name="DSA - Daiana Belén Escobar" userId="a985d929-ec43-4a68-b2d7-ba722c0a7c2e" providerId="ADAL" clId="{72936FB5-BBCE-42CE-AF13-151606E0A11D}" dt="2025-01-02T19:11:00.630" v="64" actId="790"/>
          <ac:spMkLst>
            <pc:docMk/>
            <pc:sldMk cId="2898755195" sldId="258"/>
            <ac:spMk id="6" creationId="{E400EF3E-04EB-374E-BAC0-D18E5F00DEE2}"/>
          </ac:spMkLst>
        </pc:spChg>
        <pc:spChg chg="mod">
          <ac:chgData name="DSA - Daiana Belén Escobar" userId="a985d929-ec43-4a68-b2d7-ba722c0a7c2e" providerId="ADAL" clId="{72936FB5-BBCE-42CE-AF13-151606E0A11D}" dt="2025-01-02T19:13:01.721" v="83" actId="14100"/>
          <ac:spMkLst>
            <pc:docMk/>
            <pc:sldMk cId="2898755195" sldId="258"/>
            <ac:spMk id="8" creationId="{6B292996-F67E-8D52-2675-CB1D6E55BE98}"/>
          </ac:spMkLst>
        </pc:spChg>
      </pc:sldChg>
      <pc:sldChg chg="modSp mod">
        <pc:chgData name="DSA - Daiana Belén Escobar" userId="a985d929-ec43-4a68-b2d7-ba722c0a7c2e" providerId="ADAL" clId="{72936FB5-BBCE-42CE-AF13-151606E0A11D}" dt="2025-01-02T19:14:28.548" v="103" actId="113"/>
        <pc:sldMkLst>
          <pc:docMk/>
          <pc:sldMk cId="3706089113" sldId="261"/>
        </pc:sldMkLst>
        <pc:spChg chg="mod">
          <ac:chgData name="DSA - Daiana Belén Escobar" userId="a985d929-ec43-4a68-b2d7-ba722c0a7c2e" providerId="ADAL" clId="{72936FB5-BBCE-42CE-AF13-151606E0A11D}" dt="2025-01-02T19:13:43.662" v="96" actId="790"/>
          <ac:spMkLst>
            <pc:docMk/>
            <pc:sldMk cId="3706089113" sldId="261"/>
            <ac:spMk id="6" creationId="{A07500BF-9DAA-EADF-C1D4-C7F2DEA2CF54}"/>
          </ac:spMkLst>
        </pc:spChg>
        <pc:spChg chg="mod">
          <ac:chgData name="DSA - Daiana Belén Escobar" userId="a985d929-ec43-4a68-b2d7-ba722c0a7c2e" providerId="ADAL" clId="{72936FB5-BBCE-42CE-AF13-151606E0A11D}" dt="2025-01-02T19:14:28.548" v="103" actId="113"/>
          <ac:spMkLst>
            <pc:docMk/>
            <pc:sldMk cId="3706089113" sldId="261"/>
            <ac:spMk id="8" creationId="{79D8D0CF-3F11-68CB-0C5D-9E32F3FC27F3}"/>
          </ac:spMkLst>
        </pc:spChg>
      </pc:sldChg>
      <pc:sldChg chg="modSp mod">
        <pc:chgData name="DSA - Daiana Belén Escobar" userId="a985d929-ec43-4a68-b2d7-ba722c0a7c2e" providerId="ADAL" clId="{72936FB5-BBCE-42CE-AF13-151606E0A11D}" dt="2025-01-02T19:06:58.496" v="10" actId="20577"/>
        <pc:sldMkLst>
          <pc:docMk/>
          <pc:sldMk cId="2578504007" sldId="263"/>
        </pc:sldMkLst>
        <pc:spChg chg="mod">
          <ac:chgData name="DSA - Daiana Belén Escobar" userId="a985d929-ec43-4a68-b2d7-ba722c0a7c2e" providerId="ADAL" clId="{72936FB5-BBCE-42CE-AF13-151606E0A11D}" dt="2025-01-02T19:06:40.932" v="7"/>
          <ac:spMkLst>
            <pc:docMk/>
            <pc:sldMk cId="2578504007" sldId="263"/>
            <ac:spMk id="4" creationId="{0B89EE73-6F68-8A84-2CA4-4A50FCA954B7}"/>
          </ac:spMkLst>
        </pc:spChg>
        <pc:spChg chg="mod">
          <ac:chgData name="DSA - Daiana Belén Escobar" userId="a985d929-ec43-4a68-b2d7-ba722c0a7c2e" providerId="ADAL" clId="{72936FB5-BBCE-42CE-AF13-151606E0A11D}" dt="2025-01-02T19:06:58.496" v="10" actId="20577"/>
          <ac:spMkLst>
            <pc:docMk/>
            <pc:sldMk cId="2578504007" sldId="263"/>
            <ac:spMk id="8" creationId="{F10FE44D-81E6-8259-B0BA-76DC766E3D47}"/>
          </ac:spMkLst>
        </pc:spChg>
      </pc:sldChg>
      <pc:sldChg chg="modSp mod">
        <pc:chgData name="DSA - Daiana Belén Escobar" userId="a985d929-ec43-4a68-b2d7-ba722c0a7c2e" providerId="ADAL" clId="{72936FB5-BBCE-42CE-AF13-151606E0A11D}" dt="2025-01-02T19:15:18.004" v="109" actId="790"/>
        <pc:sldMkLst>
          <pc:docMk/>
          <pc:sldMk cId="1268847105" sldId="264"/>
        </pc:sldMkLst>
        <pc:spChg chg="mod">
          <ac:chgData name="DSA - Daiana Belén Escobar" userId="a985d929-ec43-4a68-b2d7-ba722c0a7c2e" providerId="ADAL" clId="{72936FB5-BBCE-42CE-AF13-151606E0A11D}" dt="2025-01-02T19:15:18.004" v="109" actId="790"/>
          <ac:spMkLst>
            <pc:docMk/>
            <pc:sldMk cId="1268847105" sldId="264"/>
            <ac:spMk id="2" creationId="{91AF3D49-3E2A-3E0E-EE36-8B7FF23E3ABC}"/>
          </ac:spMkLst>
        </pc:spChg>
        <pc:spChg chg="mod">
          <ac:chgData name="DSA - Daiana Belén Escobar" userId="a985d929-ec43-4a68-b2d7-ba722c0a7c2e" providerId="ADAL" clId="{72936FB5-BBCE-42CE-AF13-151606E0A11D}" dt="2025-01-02T19:15:03.773" v="106"/>
          <ac:spMkLst>
            <pc:docMk/>
            <pc:sldMk cId="1268847105" sldId="264"/>
            <ac:spMk id="8" creationId="{6B2040D7-3258-B7D3-8D38-C130C53E9267}"/>
          </ac:spMkLst>
        </pc:spChg>
      </pc:sldChg>
      <pc:sldChg chg="modSp mod">
        <pc:chgData name="DSA - Daiana Belén Escobar" userId="a985d929-ec43-4a68-b2d7-ba722c0a7c2e" providerId="ADAL" clId="{72936FB5-BBCE-42CE-AF13-151606E0A11D}" dt="2025-01-02T19:08:13.326" v="24" actId="1076"/>
        <pc:sldMkLst>
          <pc:docMk/>
          <pc:sldMk cId="3538717468" sldId="268"/>
        </pc:sldMkLst>
        <pc:spChg chg="mod">
          <ac:chgData name="DSA - Daiana Belén Escobar" userId="a985d929-ec43-4a68-b2d7-ba722c0a7c2e" providerId="ADAL" clId="{72936FB5-BBCE-42CE-AF13-151606E0A11D}" dt="2025-01-02T19:08:13.326" v="24" actId="1076"/>
          <ac:spMkLst>
            <pc:docMk/>
            <pc:sldMk cId="3538717468" sldId="268"/>
            <ac:spMk id="4" creationId="{CEB9EF0B-89A1-185C-8037-963C3536173A}"/>
          </ac:spMkLst>
        </pc:spChg>
      </pc:sldChg>
      <pc:sldChg chg="modSp mod">
        <pc:chgData name="DSA - Daiana Belén Escobar" userId="a985d929-ec43-4a68-b2d7-ba722c0a7c2e" providerId="ADAL" clId="{72936FB5-BBCE-42CE-AF13-151606E0A11D}" dt="2025-01-02T19:10:21.220" v="44" actId="1076"/>
        <pc:sldMkLst>
          <pc:docMk/>
          <pc:sldMk cId="728855563" sldId="269"/>
        </pc:sldMkLst>
        <pc:spChg chg="mod">
          <ac:chgData name="DSA - Daiana Belén Escobar" userId="a985d929-ec43-4a68-b2d7-ba722c0a7c2e" providerId="ADAL" clId="{72936FB5-BBCE-42CE-AF13-151606E0A11D}" dt="2025-01-02T19:10:18.933" v="43" actId="1076"/>
          <ac:spMkLst>
            <pc:docMk/>
            <pc:sldMk cId="728855563" sldId="269"/>
            <ac:spMk id="4" creationId="{671C4442-7A34-DE39-35EF-590B17A31CC2}"/>
          </ac:spMkLst>
        </pc:spChg>
        <pc:spChg chg="mod">
          <ac:chgData name="DSA - Daiana Belén Escobar" userId="a985d929-ec43-4a68-b2d7-ba722c0a7c2e" providerId="ADAL" clId="{72936FB5-BBCE-42CE-AF13-151606E0A11D}" dt="2025-01-02T19:10:21.220" v="44" actId="1076"/>
          <ac:spMkLst>
            <pc:docMk/>
            <pc:sldMk cId="728855563" sldId="269"/>
            <ac:spMk id="8" creationId="{B0B1849A-8D5E-8921-DB68-189FF217A3BA}"/>
          </ac:spMkLst>
        </pc:spChg>
      </pc:sldChg>
      <pc:sldChg chg="modSp mod">
        <pc:chgData name="DSA - Daiana Belén Escobar" userId="a985d929-ec43-4a68-b2d7-ba722c0a7c2e" providerId="ADAL" clId="{72936FB5-BBCE-42CE-AF13-151606E0A11D}" dt="2025-01-02T19:19:00.176" v="140" actId="20577"/>
        <pc:sldMkLst>
          <pc:docMk/>
          <pc:sldMk cId="3445071420" sldId="270"/>
        </pc:sldMkLst>
        <pc:spChg chg="mod">
          <ac:chgData name="DSA - Daiana Belén Escobar" userId="a985d929-ec43-4a68-b2d7-ba722c0a7c2e" providerId="ADAL" clId="{72936FB5-BBCE-42CE-AF13-151606E0A11D}" dt="2025-01-02T19:19:00.176" v="140" actId="20577"/>
          <ac:spMkLst>
            <pc:docMk/>
            <pc:sldMk cId="3445071420" sldId="270"/>
            <ac:spMk id="3" creationId="{E5D853B2-1655-C01B-7360-A142CD1E683F}"/>
          </ac:spMkLst>
        </pc:spChg>
      </pc:sldChg>
      <pc:sldChg chg="modSp mod">
        <pc:chgData name="DSA - Daiana Belén Escobar" userId="a985d929-ec43-4a68-b2d7-ba722c0a7c2e" providerId="ADAL" clId="{72936FB5-BBCE-42CE-AF13-151606E0A11D}" dt="2025-01-02T19:17:07.618" v="119" actId="1076"/>
        <pc:sldMkLst>
          <pc:docMk/>
          <pc:sldMk cId="3770831851" sldId="271"/>
        </pc:sldMkLst>
        <pc:spChg chg="mod">
          <ac:chgData name="DSA - Daiana Belén Escobar" userId="a985d929-ec43-4a68-b2d7-ba722c0a7c2e" providerId="ADAL" clId="{72936FB5-BBCE-42CE-AF13-151606E0A11D}" dt="2025-01-02T19:17:07.618" v="119" actId="1076"/>
          <ac:spMkLst>
            <pc:docMk/>
            <pc:sldMk cId="3770831851" sldId="271"/>
            <ac:spMk id="8" creationId="{F20A1D63-5A33-0D5C-CE95-E5919B957DD0}"/>
          </ac:spMkLst>
        </pc:spChg>
      </pc:sldChg>
      <pc:sldChg chg="modSp mod">
        <pc:chgData name="DSA - Daiana Belén Escobar" userId="a985d929-ec43-4a68-b2d7-ba722c0a7c2e" providerId="ADAL" clId="{72936FB5-BBCE-42CE-AF13-151606E0A11D}" dt="2025-01-02T19:17:44.396" v="122"/>
        <pc:sldMkLst>
          <pc:docMk/>
          <pc:sldMk cId="180924541" sldId="272"/>
        </pc:sldMkLst>
        <pc:spChg chg="mod">
          <ac:chgData name="DSA - Daiana Belén Escobar" userId="a985d929-ec43-4a68-b2d7-ba722c0a7c2e" providerId="ADAL" clId="{72936FB5-BBCE-42CE-AF13-151606E0A11D}" dt="2025-01-02T19:17:44.396" v="122"/>
          <ac:spMkLst>
            <pc:docMk/>
            <pc:sldMk cId="180924541" sldId="272"/>
            <ac:spMk id="8" creationId="{8E15ECD0-5324-4923-DCB0-401CD51CFFED}"/>
          </ac:spMkLst>
        </pc:spChg>
      </pc:sldChg>
      <pc:sldChg chg="modSp mod">
        <pc:chgData name="DSA - Daiana Belén Escobar" userId="a985d929-ec43-4a68-b2d7-ba722c0a7c2e" providerId="ADAL" clId="{72936FB5-BBCE-42CE-AF13-151606E0A11D}" dt="2025-01-02T19:19:26.395" v="145"/>
        <pc:sldMkLst>
          <pc:docMk/>
          <pc:sldMk cId="575885272" sldId="278"/>
        </pc:sldMkLst>
        <pc:spChg chg="mod">
          <ac:chgData name="DSA - Daiana Belén Escobar" userId="a985d929-ec43-4a68-b2d7-ba722c0a7c2e" providerId="ADAL" clId="{72936FB5-BBCE-42CE-AF13-151606E0A11D}" dt="2025-01-02T19:19:26.395" v="145"/>
          <ac:spMkLst>
            <pc:docMk/>
            <pc:sldMk cId="575885272" sldId="278"/>
            <ac:spMk id="8" creationId="{E7854001-07AD-026B-7FB7-059FCF5C21F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D9B14D-9A43-494A-8BFF-6A76CD7C9790}" type="datetimeFigureOut">
              <a:rPr lang="es-AR" smtClean="0"/>
              <a:t>2/1/2025</a:t>
            </a:fld>
            <a:endParaRPr lang="es-A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A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s-A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A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F753AE-0F4A-494B-8A36-C441EEF8283B}" type="slidenum">
              <a:rPr lang="es-AR" smtClean="0"/>
              <a:t>‹nº›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3509981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A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3F753AE-0F4A-494B-8A36-C441EEF8283B}" type="slidenum">
              <a:rPr lang="es-AR" smtClean="0"/>
              <a:t>2</a:t>
            </a:fld>
            <a:endParaRPr lang="es-AR"/>
          </a:p>
        </p:txBody>
      </p:sp>
    </p:spTree>
    <p:extLst>
      <p:ext uri="{BB962C8B-B14F-4D97-AF65-F5344CB8AC3E}">
        <p14:creationId xmlns:p14="http://schemas.microsoft.com/office/powerpoint/2010/main" val="4223245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02/01/2025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6B29B94-CF3D-9814-E7B1-00CFBE096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5324762" y="2319408"/>
            <a:ext cx="5430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SERMONARIO MENSUAL DE</a:t>
            </a:r>
            <a:endParaRPr kumimoji="0" lang="pt-BR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Light" panose="02000000000000000000" pitchFamily="2" charset="0"/>
              <a:ea typeface="Roboto Light" panose="02000000000000000000" pitchFamily="2" charset="0"/>
              <a:cs typeface="+mn-cs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8418944" y="3841702"/>
            <a:ext cx="427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 Black" panose="02000000000000000000" pitchFamily="2" charset="0"/>
                <a:ea typeface="Roboto Black" panose="02000000000000000000" pitchFamily="2" charset="0"/>
                <a:cs typeface="+mn-cs"/>
              </a:rPr>
              <a:t>2025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5B7B7DB-2EB7-C397-65CC-35AD6A8275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704" y="2809309"/>
            <a:ext cx="6639569" cy="120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181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20A8F9-A5CD-EEAB-52C7-7176592111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6E4D97DA-7598-D49F-8B64-9CFC40DFAF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8E15ECD0-5324-4923-DCB0-401CD51CFFED}"/>
              </a:ext>
            </a:extLst>
          </p:cNvPr>
          <p:cNvSpPr txBox="1"/>
          <p:nvPr/>
        </p:nvSpPr>
        <p:spPr>
          <a:xfrm>
            <a:off x="2214418" y="2151727"/>
            <a:ext cx="77631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320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¿Cómo sería nuestra vida en este nuevo año si nos relajáramos y nos calmáramos para disfrutar más plenamente de una relación íntima con Dios?</a:t>
            </a:r>
            <a:endParaRPr lang="pt-BR" sz="32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245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4AB734-857F-5458-52DF-33BF12A28B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336C96E3-FA05-2B4A-D3EA-4823AE32D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3" name="CaixaDeTexto 2">
            <a:extLst>
              <a:ext uri="{FF2B5EF4-FFF2-40B4-BE49-F238E27FC236}">
                <a16:creationId xmlns:a16="http://schemas.microsoft.com/office/drawing/2014/main" id="{E5D853B2-1655-C01B-7360-A142CD1E683F}"/>
              </a:ext>
            </a:extLst>
          </p:cNvPr>
          <p:cNvSpPr txBox="1"/>
          <p:nvPr/>
        </p:nvSpPr>
        <p:spPr>
          <a:xfrm>
            <a:off x="764597" y="1177047"/>
            <a:ext cx="10662805" cy="4393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Aft>
                <a:spcPts val="1125"/>
              </a:spcAft>
              <a:buFont typeface="Wingdings" panose="05000000000000000000" pitchFamily="2" charset="2"/>
              <a:buChar char="ü"/>
            </a:pP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veríamos menos televisión y pasaríamos menos tiempo en las redes sociales</a:t>
            </a:r>
            <a:r>
              <a:rPr lang="pt-BR" sz="28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 marL="457200" indent="-457200">
              <a:spcAft>
                <a:spcPts val="1125"/>
              </a:spcAft>
              <a:buFont typeface="Wingdings" panose="05000000000000000000" pitchFamily="2" charset="2"/>
              <a:buChar char="ü"/>
            </a:pP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Pediríamos a Dios que nos ayudara a dejar de lado una larga lista de tareas y actividades que él nunca nos pidió que priorizáramos</a:t>
            </a:r>
            <a:r>
              <a:rPr lang="pt-BR" sz="28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</a:p>
          <a:p>
            <a:pPr marL="457200" indent="-457200">
              <a:spcAft>
                <a:spcPts val="1125"/>
              </a:spcAft>
              <a:buFont typeface="Wingdings" panose="05000000000000000000" pitchFamily="2" charset="2"/>
              <a:buChar char="ü"/>
            </a:pP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Pasaríamos más tiempo en lugares donde podemos aprender y celebrar una relación íntima con Dios.</a:t>
            </a:r>
            <a:endParaRPr lang="pt-BR" sz="2800" i="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  <a:p>
            <a:pPr marL="457200" indent="-457200">
              <a:spcAft>
                <a:spcPts val="1125"/>
              </a:spcAft>
              <a:buFont typeface="Wingdings" panose="05000000000000000000" pitchFamily="2" charset="2"/>
              <a:buChar char="ü"/>
            </a:pPr>
            <a:r>
              <a:rPr lang="es-AR" sz="28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Podríamos decidir pasar más tiempo en la naturaleza y menos tiempo en entornos artificiales</a:t>
            </a:r>
            <a:r>
              <a:rPr lang="pt-BR" sz="28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50714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ACAC75-1E35-AA19-1FE9-242F2B9CE1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n-praying-hands-clasped-together-on-his-bible-2022-11-11-18-28-48-utc.jpg" descr="man-praying-hands-clasped-together-on-his-bible-2022-11-11-18-28-48-utc.jpg">
            <a:extLst>
              <a:ext uri="{FF2B5EF4-FFF2-40B4-BE49-F238E27FC236}">
                <a16:creationId xmlns:a16="http://schemas.microsoft.com/office/drawing/2014/main" id="{16A7F59B-28A4-AAD1-E1CC-8F9DDA1E783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555" r="5555"/>
          <a:stretch>
            <a:fillRect/>
          </a:stretch>
        </p:blipFill>
        <p:spPr>
          <a:xfrm>
            <a:off x="-1089529" y="0"/>
            <a:ext cx="9143999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6E2B1127-E3F7-570F-1D34-2122B5A7B6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E7854001-07AD-026B-7FB7-059FCF5C21F9}"/>
              </a:ext>
            </a:extLst>
          </p:cNvPr>
          <p:cNvSpPr txBox="1"/>
          <p:nvPr/>
        </p:nvSpPr>
        <p:spPr>
          <a:xfrm>
            <a:off x="6714698" y="1443841"/>
            <a:ext cx="447155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Una relación íntima con Dios no sucederá por casualidad. Será necesario tomar una decisión consciente de reducir la velocidad y calmarse para poder disfrutar de la intimidad con el Creador y Redentor.</a:t>
            </a:r>
            <a:endParaRPr lang="pt-BR" sz="2800" i="0" dirty="0">
              <a:solidFill>
                <a:schemeClr val="bg1"/>
              </a:solidFill>
              <a:effectLst/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58852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10922ED-AF15-4828-0776-A8DE10ED5F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10FE44D-81E6-8259-B0BA-76DC766E3D47}"/>
              </a:ext>
            </a:extLst>
          </p:cNvPr>
          <p:cNvSpPr txBox="1"/>
          <p:nvPr/>
        </p:nvSpPr>
        <p:spPr>
          <a:xfrm>
            <a:off x="3145559" y="5186144"/>
            <a:ext cx="5900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n-US" sz="2000" b="1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Salmo</a:t>
            </a:r>
            <a:r>
              <a:rPr lang="en-US" sz="2000" b="1" dirty="0">
                <a:solidFill>
                  <a:schemeClr val="bg1"/>
                </a:solidFill>
                <a:latin typeface="Roboto Light" panose="02000000000000000000" pitchFamily="2" charset="0"/>
                <a:ea typeface="Roboto Light" panose="02000000000000000000" pitchFamily="2" charset="0"/>
              </a:rPr>
              <a:t>s</a:t>
            </a:r>
            <a:r>
              <a:rPr lang="en-US" sz="2000" b="1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 46:10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B89EE73-6F68-8A84-2CA4-4A50FCA954B7}"/>
              </a:ext>
            </a:extLst>
          </p:cNvPr>
          <p:cNvSpPr txBox="1"/>
          <p:nvPr/>
        </p:nvSpPr>
        <p:spPr>
          <a:xfrm>
            <a:off x="1923232" y="1997838"/>
            <a:ext cx="834553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6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EXPERIMENTAR UNA RELACIÓN</a:t>
            </a:r>
          </a:p>
          <a:p>
            <a:pPr algn="ctr"/>
            <a:r>
              <a:rPr lang="es-AR" sz="6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ÍNTIMA CON DIOS</a:t>
            </a:r>
            <a:endParaRPr lang="pt-BR" sz="60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5040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4C8D92-BD50-090A-BB42-3203DE48D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67FA4A3-EBC5-FF78-8A99-027587D2C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9200" y="0"/>
            <a:ext cx="10287000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892E410-5EA2-A612-332B-A9BBC2A22C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B0B1849A-8D5E-8921-DB68-189FF217A3BA}"/>
              </a:ext>
            </a:extLst>
          </p:cNvPr>
          <p:cNvSpPr txBox="1"/>
          <p:nvPr/>
        </p:nvSpPr>
        <p:spPr>
          <a:xfrm>
            <a:off x="6366933" y="2065944"/>
            <a:ext cx="447155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pt-BR" sz="280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“</a:t>
            </a:r>
            <a:r>
              <a:rPr lang="es-AR" sz="280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Estad quietos, y conoced que yo soy Dios; seré exaltado entre las naciones; enaltecido seré en la tierra</a:t>
            </a:r>
            <a:r>
              <a:rPr lang="pt-BR" sz="280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.”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671C4442-7A34-DE39-35EF-590B17A31CC2}"/>
              </a:ext>
            </a:extLst>
          </p:cNvPr>
          <p:cNvSpPr txBox="1"/>
          <p:nvPr/>
        </p:nvSpPr>
        <p:spPr>
          <a:xfrm>
            <a:off x="8534303" y="4563533"/>
            <a:ext cx="2304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(Salmos 46:10)</a:t>
            </a:r>
          </a:p>
        </p:txBody>
      </p:sp>
    </p:spTree>
    <p:extLst>
      <p:ext uri="{BB962C8B-B14F-4D97-AF65-F5344CB8AC3E}">
        <p14:creationId xmlns:p14="http://schemas.microsoft.com/office/powerpoint/2010/main" val="7288555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4DEC59-9B24-EE5F-67A4-58ABCAB470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9E288436-0F29-535A-C08C-C502C9499D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4" name="CaixaDeTexto 3">
            <a:extLst>
              <a:ext uri="{FF2B5EF4-FFF2-40B4-BE49-F238E27FC236}">
                <a16:creationId xmlns:a16="http://schemas.microsoft.com/office/drawing/2014/main" id="{CEB9EF0B-89A1-185C-8037-963C3536173A}"/>
              </a:ext>
            </a:extLst>
          </p:cNvPr>
          <p:cNvSpPr txBox="1"/>
          <p:nvPr/>
        </p:nvSpPr>
        <p:spPr>
          <a:xfrm>
            <a:off x="2257136" y="2828834"/>
            <a:ext cx="76777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72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¿QUIÉN ES DIOS?</a:t>
            </a:r>
            <a:endParaRPr lang="pt-BR" sz="88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87174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B421E24-6FC8-D321-5AFF-2B470FA70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19063CA-0408-2F61-963C-F809E939CF6F}"/>
              </a:ext>
            </a:extLst>
          </p:cNvPr>
          <p:cNvSpPr txBox="1"/>
          <p:nvPr/>
        </p:nvSpPr>
        <p:spPr>
          <a:xfrm>
            <a:off x="4806757" y="5182735"/>
            <a:ext cx="2578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(Isaías 43:10)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214418" y="2305615"/>
            <a:ext cx="776316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s-AR" sz="280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Vosotros sois mis testigos, dice Jehová, y mi siervo que yo escogí, para que me conozcáis y creáis, y entendáis que yo mismo soy; antes de mí no fue formado dios, ni lo será después de mí.</a:t>
            </a:r>
            <a:endParaRPr lang="pt-BR" sz="28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20F9604-0422-829E-9EA9-63E09D53DA24}"/>
              </a:ext>
            </a:extLst>
          </p:cNvPr>
          <p:cNvSpPr txBox="1"/>
          <p:nvPr/>
        </p:nvSpPr>
        <p:spPr>
          <a:xfrm>
            <a:off x="867153" y="1255357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C87AC7-8454-B7A9-F1CA-3391AD003CA6}"/>
              </a:ext>
            </a:extLst>
          </p:cNvPr>
          <p:cNvSpPr txBox="1"/>
          <p:nvPr/>
        </p:nvSpPr>
        <p:spPr>
          <a:xfrm>
            <a:off x="9462169" y="3806985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" descr="Imagem">
            <a:extLst>
              <a:ext uri="{FF2B5EF4-FFF2-40B4-BE49-F238E27FC236}">
                <a16:creationId xmlns:a16="http://schemas.microsoft.com/office/drawing/2014/main" id="{A8E00824-2516-3DF8-DAED-7A9E98F02FB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5708" b="5708"/>
          <a:stretch>
            <a:fillRect/>
          </a:stretch>
        </p:blipFill>
        <p:spPr>
          <a:xfrm>
            <a:off x="4045528" y="0"/>
            <a:ext cx="10310058" cy="6849745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83DEE91-5A57-8882-4937-ED6399E2E8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400EF3E-04EB-374E-BAC0-D18E5F00DEE2}"/>
              </a:ext>
            </a:extLst>
          </p:cNvPr>
          <p:cNvSpPr txBox="1"/>
          <p:nvPr/>
        </p:nvSpPr>
        <p:spPr>
          <a:xfrm>
            <a:off x="1052945" y="1220372"/>
            <a:ext cx="38318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A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Estad quietos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1052945" y="2143077"/>
            <a:ext cx="5919356" cy="4234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s-AR" sz="26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A los que ponen su confianza en él, el Señor les hace este llamado: “¡Relájate, cálmate y reconoce que yo soy Dios!” Y ese es un consejo necesario para aquellos de nosotros que vivimos nuestras vidas a un ritmo frenético, siempre en movimiento, las 24 horas del día, los 7 días de la semana, los 365 días del año. Relájate, baja la velocidad, cálmate.</a:t>
            </a:r>
            <a:endParaRPr lang="pt-BR" sz="2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" descr="Imagem">
            <a:extLst>
              <a:ext uri="{FF2B5EF4-FFF2-40B4-BE49-F238E27FC236}">
                <a16:creationId xmlns:a16="http://schemas.microsoft.com/office/drawing/2014/main" id="{EEFE93B2-90D3-5B8E-FB35-85126D3CB4E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5719" r="5719"/>
          <a:stretch>
            <a:fillRect/>
          </a:stretch>
        </p:blipFill>
        <p:spPr>
          <a:xfrm>
            <a:off x="-1211374" y="-236177"/>
            <a:ext cx="9593373" cy="7195030"/>
          </a:xfrm>
          <a:prstGeom prst="rect">
            <a:avLst/>
          </a:prstGeom>
          <a:ln w="12700">
            <a:miter lim="400000"/>
          </a:ln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B6615E5-EF91-26E8-6DB2-173086DAA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07500BF-9DAA-EADF-C1D4-C7F2DEA2CF54}"/>
              </a:ext>
            </a:extLst>
          </p:cNvPr>
          <p:cNvSpPr txBox="1"/>
          <p:nvPr/>
        </p:nvSpPr>
        <p:spPr>
          <a:xfrm>
            <a:off x="8591550" y="1628124"/>
            <a:ext cx="22808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A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Conoced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6400799" y="2453397"/>
            <a:ext cx="447155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El verbo que se usa aquí es </a:t>
            </a: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“</a:t>
            </a:r>
            <a:r>
              <a:rPr lang="es-AR" sz="2800" b="1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yada</a:t>
            </a:r>
            <a:r>
              <a:rPr lang="es-AR" sz="280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”</a:t>
            </a: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, que significa conocer en el contexto de una relación.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380BA-9785-0E41-3184-E8073C2D8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Homem em cima de uma superfície de madeira&#10;&#10;Descrição gerada automaticamente com confiança baixa">
            <a:extLst>
              <a:ext uri="{FF2B5EF4-FFF2-40B4-BE49-F238E27FC236}">
                <a16:creationId xmlns:a16="http://schemas.microsoft.com/office/drawing/2014/main" id="{A3791364-F9F5-8CDB-F973-1B64554590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98"/>
          <a:stretch/>
        </p:blipFill>
        <p:spPr>
          <a:xfrm>
            <a:off x="5482968" y="-682765"/>
            <a:ext cx="9985632" cy="7864616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19155AE-72DC-C61E-6C5B-C550D4855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B2040D7-3258-B7D3-8D38-C130C53E9267}"/>
              </a:ext>
            </a:extLst>
          </p:cNvPr>
          <p:cNvSpPr txBox="1"/>
          <p:nvPr/>
        </p:nvSpPr>
        <p:spPr>
          <a:xfrm>
            <a:off x="1230745" y="1905505"/>
            <a:ext cx="483985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pt-BR" sz="32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“</a:t>
            </a:r>
            <a:r>
              <a:rPr lang="es-AR" sz="32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He aquí, yo estoy a la puerta y llamo; si alguno oye mi voz y abre la puerta, entraré a él y cenaré con él, y él conmigo</a:t>
            </a:r>
            <a:r>
              <a:rPr lang="pt-BR" sz="32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.”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91AF3D49-3E2A-3E0E-EE36-8B7FF23E3ABC}"/>
              </a:ext>
            </a:extLst>
          </p:cNvPr>
          <p:cNvSpPr txBox="1"/>
          <p:nvPr/>
        </p:nvSpPr>
        <p:spPr>
          <a:xfrm>
            <a:off x="1230745" y="5120416"/>
            <a:ext cx="3198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AR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(Apocalipsis 3:20)</a:t>
            </a:r>
          </a:p>
        </p:txBody>
      </p:sp>
    </p:spTree>
    <p:extLst>
      <p:ext uri="{BB962C8B-B14F-4D97-AF65-F5344CB8AC3E}">
        <p14:creationId xmlns:p14="http://schemas.microsoft.com/office/powerpoint/2010/main" val="12688471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59424-12DE-0E22-71D7-095B9B697A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Pessoas sentadas ao redor de uma mesa&#10;&#10;Descrição gerada automaticamente com confiança média">
            <a:extLst>
              <a:ext uri="{FF2B5EF4-FFF2-40B4-BE49-F238E27FC236}">
                <a16:creationId xmlns:a16="http://schemas.microsoft.com/office/drawing/2014/main" id="{62DFE61C-5264-9C2A-39A9-EA9A648E4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75"/>
          <a:stretch/>
        </p:blipFill>
        <p:spPr>
          <a:xfrm>
            <a:off x="-1600201" y="0"/>
            <a:ext cx="7696199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70114E60-B442-F32F-10BE-2E828B6384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20A1D63-5A33-0D5C-CE95-E5919B957DD0}"/>
              </a:ext>
            </a:extLst>
          </p:cNvPr>
          <p:cNvSpPr txBox="1"/>
          <p:nvPr/>
        </p:nvSpPr>
        <p:spPr>
          <a:xfrm>
            <a:off x="6734174" y="1012954"/>
            <a:ext cx="447155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s-AR" sz="28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rPr>
              <a:t>Compartir una comida juntos es mucho más íntimo que ver pasar a alguien a 60 km/h! Si hubiera sido maravilloso tomar el té con la Reina, es aún más maravilloso que Dios nos invite a reducir la velocidad, a calmarnos y a disfrutar de un tiempo íntimo con él</a:t>
            </a:r>
            <a:r>
              <a:rPr lang="pt-BR" sz="280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08318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624F9E3DF7FBAB4A9A6D824FE11CA10C" ma:contentTypeVersion="19" ma:contentTypeDescription="Crie um novo documento." ma:contentTypeScope="" ma:versionID="262c986b108b92885c46cc39acefbeee">
  <xsd:schema xmlns:xsd="http://www.w3.org/2001/XMLSchema" xmlns:xs="http://www.w3.org/2001/XMLSchema" xmlns:p="http://schemas.microsoft.com/office/2006/metadata/properties" xmlns:ns2="4d66254c-b8c0-4e16-9669-44d49c614d61" xmlns:ns3="cc85661e-698c-471d-81cd-239229bffddc" targetNamespace="http://schemas.microsoft.com/office/2006/metadata/properties" ma:root="true" ma:fieldsID="fa6b70a767f2219ff4f68699b72ca7d2" ns2:_="" ns3:_="">
    <xsd:import namespace="4d66254c-b8c0-4e16-9669-44d49c614d61"/>
    <xsd:import namespace="cc85661e-698c-471d-81cd-239229bffdd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Ordenn_x00fa_merico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d66254c-b8c0-4e16-9669-44d49c614d6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1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Ordenn_x00fa_merico" ma:index="25" nillable="true" ma:displayName="Orden númerico" ma:default="0" ma:format="Dropdown" ma:internalName="Ordenn_x00fa_merico" ma:percentage="FALS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85661e-698c-471d-81cd-239229bffddc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117de4b-53e5-4cd7-9971-ff986aecaefa}" ma:internalName="TaxCatchAll" ma:showField="CatchAllData" ma:web="cc85661e-698c-471d-81cd-239229bffdd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Ordenn_x00fa_merico xmlns="4d66254c-b8c0-4e16-9669-44d49c614d61">0</Ordenn_x00fa_merico>
    <lcf76f155ced4ddcb4097134ff3c332f xmlns="4d66254c-b8c0-4e16-9669-44d49c614d61">
      <Terms xmlns="http://schemas.microsoft.com/office/infopath/2007/PartnerControls"/>
    </lcf76f155ced4ddcb4097134ff3c332f>
    <TaxCatchAll xmlns="cc85661e-698c-471d-81cd-239229bffdd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FE45699-CEE8-4339-93CA-57B0D2A52CA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d66254c-b8c0-4e16-9669-44d49c614d61"/>
    <ds:schemaRef ds:uri="cc85661e-698c-471d-81cd-239229bffdd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C681BA2-162F-4A1E-A0E9-587FF33BF6D5}">
  <ds:schemaRefs>
    <ds:schemaRef ds:uri="http://schemas.microsoft.com/office/2006/metadata/properties"/>
    <ds:schemaRef ds:uri="http://schemas.microsoft.com/office/infopath/2007/PartnerControls"/>
    <ds:schemaRef ds:uri="4d66254c-b8c0-4e16-9669-44d49c614d61"/>
    <ds:schemaRef ds:uri="cc85661e-698c-471d-81cd-239229bffddc"/>
  </ds:schemaRefs>
</ds:datastoreItem>
</file>

<file path=customXml/itemProps3.xml><?xml version="1.0" encoding="utf-8"?>
<ds:datastoreItem xmlns:ds="http://schemas.openxmlformats.org/officeDocument/2006/customXml" ds:itemID="{325CF5F7-D35E-4577-93EA-31D4DB54A28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416</Words>
  <Application>Microsoft Office PowerPoint</Application>
  <PresentationFormat>Widescreen</PresentationFormat>
  <Paragraphs>26</Paragraphs>
  <Slides>12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9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22" baseType="lpstr">
      <vt:lpstr>Aptos</vt:lpstr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Wingdings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DSA - Daiana Belén Escobar</cp:lastModifiedBy>
  <cp:revision>23</cp:revision>
  <dcterms:created xsi:type="dcterms:W3CDTF">2024-12-17T16:41:17Z</dcterms:created>
  <dcterms:modified xsi:type="dcterms:W3CDTF">2025-01-02T19:19:30Z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0x010100624F9E3DF7FBAB4A9A6D824FE11CA10C</vt:lpwstr>
  </property>
  <property fmtid="{D5CDD505-2E9C-101B-9397-08002B2CF9AE}" pid="3" name="MediaServiceImageTags">
    <vt:lpwstr/>
  </property>
</Properties>
</file>