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74" r:id="rId5"/>
    <p:sldId id="263" r:id="rId6"/>
    <p:sldId id="262" r:id="rId7"/>
    <p:sldId id="257" r:id="rId8"/>
    <p:sldId id="260" r:id="rId9"/>
    <p:sldId id="258" r:id="rId10"/>
    <p:sldId id="259" r:id="rId11"/>
    <p:sldId id="267" r:id="rId12"/>
    <p:sldId id="268" r:id="rId13"/>
    <p:sldId id="269" r:id="rId14"/>
    <p:sldId id="270" r:id="rId15"/>
    <p:sldId id="264" r:id="rId16"/>
    <p:sldId id="272" r:id="rId17"/>
    <p:sldId id="275" r:id="rId18"/>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EBDF18-8690-4169-9CEE-49BD67D34C4A}" v="47" dt="2025-08-21T19:34:27.054"/>
    <p1510:client id="{80EE33A6-AB11-49F6-B56A-F19D2B2A6E75}" v="67" dt="2025-08-21T18:35:50.9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69" d="100"/>
          <a:sy n="69" d="100"/>
        </p:scale>
        <p:origin x="48" y="5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088FB0-4DB9-9EBF-DC98-D6C648A3605A}"/>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756ED8F4-D258-88C0-2639-DF9AA7FFE0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C5729840-BD73-B5C9-A66E-1A99898C114A}"/>
              </a:ext>
            </a:extLst>
          </p:cNvPr>
          <p:cNvSpPr>
            <a:spLocks noGrp="1"/>
          </p:cNvSpPr>
          <p:nvPr>
            <p:ph type="dt" sz="half" idx="10"/>
          </p:nvPr>
        </p:nvSpPr>
        <p:spPr/>
        <p:txBody>
          <a:bodyPr/>
          <a:lstStyle/>
          <a:p>
            <a:fld id="{1841D962-7DF7-4554-AA63-E45837D9A394}" type="datetimeFigureOut">
              <a:rPr lang="pt-BR" smtClean="0"/>
              <a:t>15/09/2025</a:t>
            </a:fld>
            <a:endParaRPr lang="pt-BR"/>
          </a:p>
        </p:txBody>
      </p:sp>
      <p:sp>
        <p:nvSpPr>
          <p:cNvPr id="5" name="Espaço Reservado para Rodapé 4">
            <a:extLst>
              <a:ext uri="{FF2B5EF4-FFF2-40B4-BE49-F238E27FC236}">
                <a16:creationId xmlns:a16="http://schemas.microsoft.com/office/drawing/2014/main" id="{EB115C7B-E0AD-AF80-20FA-4B06BEAA1711}"/>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70B9A169-BB9A-2E51-036E-42879331BE2A}"/>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833048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E2D636-D582-880A-7380-1535358637CB}"/>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11BB85C8-7CCF-13E0-B26A-3A01343B5958}"/>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4C3A75B4-837D-1664-599A-727D405B3AAF}"/>
              </a:ext>
            </a:extLst>
          </p:cNvPr>
          <p:cNvSpPr>
            <a:spLocks noGrp="1"/>
          </p:cNvSpPr>
          <p:nvPr>
            <p:ph type="dt" sz="half" idx="10"/>
          </p:nvPr>
        </p:nvSpPr>
        <p:spPr/>
        <p:txBody>
          <a:bodyPr/>
          <a:lstStyle/>
          <a:p>
            <a:fld id="{1841D962-7DF7-4554-AA63-E45837D9A394}" type="datetimeFigureOut">
              <a:rPr lang="pt-BR" smtClean="0"/>
              <a:t>15/09/2025</a:t>
            </a:fld>
            <a:endParaRPr lang="pt-BR"/>
          </a:p>
        </p:txBody>
      </p:sp>
      <p:sp>
        <p:nvSpPr>
          <p:cNvPr id="5" name="Espaço Reservado para Rodapé 4">
            <a:extLst>
              <a:ext uri="{FF2B5EF4-FFF2-40B4-BE49-F238E27FC236}">
                <a16:creationId xmlns:a16="http://schemas.microsoft.com/office/drawing/2014/main" id="{BD227629-B314-BE76-FD2D-6E5A08319CF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161336A1-7412-730F-E051-89B98FD01B99}"/>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3613390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37B27D6-EF7C-461A-5D7C-E75CC5F40081}"/>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BCC8F818-A0F0-8266-387A-4B40AA7CE319}"/>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5700B7F0-850A-B7DC-3705-C3C25909782C}"/>
              </a:ext>
            </a:extLst>
          </p:cNvPr>
          <p:cNvSpPr>
            <a:spLocks noGrp="1"/>
          </p:cNvSpPr>
          <p:nvPr>
            <p:ph type="dt" sz="half" idx="10"/>
          </p:nvPr>
        </p:nvSpPr>
        <p:spPr/>
        <p:txBody>
          <a:bodyPr/>
          <a:lstStyle/>
          <a:p>
            <a:fld id="{1841D962-7DF7-4554-AA63-E45837D9A394}" type="datetimeFigureOut">
              <a:rPr lang="pt-BR" smtClean="0"/>
              <a:t>15/09/2025</a:t>
            </a:fld>
            <a:endParaRPr lang="pt-BR"/>
          </a:p>
        </p:txBody>
      </p:sp>
      <p:sp>
        <p:nvSpPr>
          <p:cNvPr id="5" name="Espaço Reservado para Rodapé 4">
            <a:extLst>
              <a:ext uri="{FF2B5EF4-FFF2-40B4-BE49-F238E27FC236}">
                <a16:creationId xmlns:a16="http://schemas.microsoft.com/office/drawing/2014/main" id="{6185748D-65A6-D43C-24C2-BA886B6B54E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0B9BC02-CED4-4486-81EB-A34B3A1840F1}"/>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3729005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8A9341-4E74-3854-6DCE-1207E0910DA5}"/>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2423B27C-8201-56EF-41A4-DB6900D9F77E}"/>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E327E0B-B20F-390F-02DE-8C240BF8E2EB}"/>
              </a:ext>
            </a:extLst>
          </p:cNvPr>
          <p:cNvSpPr>
            <a:spLocks noGrp="1"/>
          </p:cNvSpPr>
          <p:nvPr>
            <p:ph type="dt" sz="half" idx="10"/>
          </p:nvPr>
        </p:nvSpPr>
        <p:spPr/>
        <p:txBody>
          <a:bodyPr/>
          <a:lstStyle/>
          <a:p>
            <a:fld id="{1841D962-7DF7-4554-AA63-E45837D9A394}" type="datetimeFigureOut">
              <a:rPr lang="pt-BR" smtClean="0"/>
              <a:t>15/09/2025</a:t>
            </a:fld>
            <a:endParaRPr lang="pt-BR"/>
          </a:p>
        </p:txBody>
      </p:sp>
      <p:sp>
        <p:nvSpPr>
          <p:cNvPr id="5" name="Espaço Reservado para Rodapé 4">
            <a:extLst>
              <a:ext uri="{FF2B5EF4-FFF2-40B4-BE49-F238E27FC236}">
                <a16:creationId xmlns:a16="http://schemas.microsoft.com/office/drawing/2014/main" id="{B0A2195A-1236-CE71-0593-CF12E19E3140}"/>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C5AEBEB-6E5E-556B-BEB2-54F3CE466A6C}"/>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2149420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2F95CC-DAA4-DE2C-5A3B-103E814B8CEE}"/>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98A0BE57-08B5-21D9-CCCF-D9721FA0D6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E5CB6F46-27D3-B351-8988-418BD1A7DD5F}"/>
              </a:ext>
            </a:extLst>
          </p:cNvPr>
          <p:cNvSpPr>
            <a:spLocks noGrp="1"/>
          </p:cNvSpPr>
          <p:nvPr>
            <p:ph type="dt" sz="half" idx="10"/>
          </p:nvPr>
        </p:nvSpPr>
        <p:spPr/>
        <p:txBody>
          <a:bodyPr/>
          <a:lstStyle/>
          <a:p>
            <a:fld id="{1841D962-7DF7-4554-AA63-E45837D9A394}" type="datetimeFigureOut">
              <a:rPr lang="pt-BR" smtClean="0"/>
              <a:t>15/09/2025</a:t>
            </a:fld>
            <a:endParaRPr lang="pt-BR"/>
          </a:p>
        </p:txBody>
      </p:sp>
      <p:sp>
        <p:nvSpPr>
          <p:cNvPr id="5" name="Espaço Reservado para Rodapé 4">
            <a:extLst>
              <a:ext uri="{FF2B5EF4-FFF2-40B4-BE49-F238E27FC236}">
                <a16:creationId xmlns:a16="http://schemas.microsoft.com/office/drawing/2014/main" id="{D73BA6AD-BFAA-74D9-0B67-9DFA51F6DA3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12AF07F-82A5-A26F-E442-2119D6F60033}"/>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488208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E62DFD-C871-46FD-30C3-EBDDFDBA66C5}"/>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0E6B96F-C883-2784-6E84-8B6F4088AD4B}"/>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79B93E3C-F869-2F70-2962-857B50E30ECE}"/>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2967400E-279B-887A-0FA0-3CA309C3A151}"/>
              </a:ext>
            </a:extLst>
          </p:cNvPr>
          <p:cNvSpPr>
            <a:spLocks noGrp="1"/>
          </p:cNvSpPr>
          <p:nvPr>
            <p:ph type="dt" sz="half" idx="10"/>
          </p:nvPr>
        </p:nvSpPr>
        <p:spPr/>
        <p:txBody>
          <a:bodyPr/>
          <a:lstStyle/>
          <a:p>
            <a:fld id="{1841D962-7DF7-4554-AA63-E45837D9A394}" type="datetimeFigureOut">
              <a:rPr lang="pt-BR" smtClean="0"/>
              <a:t>15/09/2025</a:t>
            </a:fld>
            <a:endParaRPr lang="pt-BR"/>
          </a:p>
        </p:txBody>
      </p:sp>
      <p:sp>
        <p:nvSpPr>
          <p:cNvPr id="6" name="Espaço Reservado para Rodapé 5">
            <a:extLst>
              <a:ext uri="{FF2B5EF4-FFF2-40B4-BE49-F238E27FC236}">
                <a16:creationId xmlns:a16="http://schemas.microsoft.com/office/drawing/2014/main" id="{B1FA2C85-DFA5-B65E-15D9-56F3E850EF7F}"/>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C0BAA3D8-D440-30E8-C685-F2A55C4ED648}"/>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2957271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71730E-21EA-B2D8-1B02-8C51C74975EF}"/>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5C753B26-51B1-4D02-24F6-E0E322DEEB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6A985587-BE9E-D37E-28A0-6D28B436FAA2}"/>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8E1093B9-43F9-26FD-60CC-EFE44829DE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BD8D3B14-1A66-92EC-EC5F-80FAAEDFC906}"/>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E6A203AD-771B-B389-C922-2EE39A03970C}"/>
              </a:ext>
            </a:extLst>
          </p:cNvPr>
          <p:cNvSpPr>
            <a:spLocks noGrp="1"/>
          </p:cNvSpPr>
          <p:nvPr>
            <p:ph type="dt" sz="half" idx="10"/>
          </p:nvPr>
        </p:nvSpPr>
        <p:spPr/>
        <p:txBody>
          <a:bodyPr/>
          <a:lstStyle/>
          <a:p>
            <a:fld id="{1841D962-7DF7-4554-AA63-E45837D9A394}" type="datetimeFigureOut">
              <a:rPr lang="pt-BR" smtClean="0"/>
              <a:t>15/09/2025</a:t>
            </a:fld>
            <a:endParaRPr lang="pt-BR"/>
          </a:p>
        </p:txBody>
      </p:sp>
      <p:sp>
        <p:nvSpPr>
          <p:cNvPr id="8" name="Espaço Reservado para Rodapé 7">
            <a:extLst>
              <a:ext uri="{FF2B5EF4-FFF2-40B4-BE49-F238E27FC236}">
                <a16:creationId xmlns:a16="http://schemas.microsoft.com/office/drawing/2014/main" id="{B2591A7E-815C-361C-C2B6-7CBF9419CEE0}"/>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7F4FFD8D-B81B-6386-7F41-4590D25232FA}"/>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3082416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2CE4F7-3703-2C4A-459E-3C5A922784EF}"/>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E1FAB110-08E3-FF06-044B-FE56773DB9D8}"/>
              </a:ext>
            </a:extLst>
          </p:cNvPr>
          <p:cNvSpPr>
            <a:spLocks noGrp="1"/>
          </p:cNvSpPr>
          <p:nvPr>
            <p:ph type="dt" sz="half" idx="10"/>
          </p:nvPr>
        </p:nvSpPr>
        <p:spPr/>
        <p:txBody>
          <a:bodyPr/>
          <a:lstStyle/>
          <a:p>
            <a:fld id="{1841D962-7DF7-4554-AA63-E45837D9A394}" type="datetimeFigureOut">
              <a:rPr lang="pt-BR" smtClean="0"/>
              <a:t>15/09/2025</a:t>
            </a:fld>
            <a:endParaRPr lang="pt-BR"/>
          </a:p>
        </p:txBody>
      </p:sp>
      <p:sp>
        <p:nvSpPr>
          <p:cNvPr id="4" name="Espaço Reservado para Rodapé 3">
            <a:extLst>
              <a:ext uri="{FF2B5EF4-FFF2-40B4-BE49-F238E27FC236}">
                <a16:creationId xmlns:a16="http://schemas.microsoft.com/office/drawing/2014/main" id="{9EF6EBD6-3082-1AB9-3B10-5EBDFC971D32}"/>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F8779BB2-A3E9-B719-5C1D-21FB316F5863}"/>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3005181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9C345BF8-43D4-F7A7-AD8D-469AA94693B6}"/>
              </a:ext>
            </a:extLst>
          </p:cNvPr>
          <p:cNvSpPr>
            <a:spLocks noGrp="1"/>
          </p:cNvSpPr>
          <p:nvPr>
            <p:ph type="dt" sz="half" idx="10"/>
          </p:nvPr>
        </p:nvSpPr>
        <p:spPr/>
        <p:txBody>
          <a:bodyPr/>
          <a:lstStyle/>
          <a:p>
            <a:fld id="{1841D962-7DF7-4554-AA63-E45837D9A394}" type="datetimeFigureOut">
              <a:rPr lang="pt-BR" smtClean="0"/>
              <a:t>15/09/2025</a:t>
            </a:fld>
            <a:endParaRPr lang="pt-BR"/>
          </a:p>
        </p:txBody>
      </p:sp>
      <p:sp>
        <p:nvSpPr>
          <p:cNvPr id="3" name="Espaço Reservado para Rodapé 2">
            <a:extLst>
              <a:ext uri="{FF2B5EF4-FFF2-40B4-BE49-F238E27FC236}">
                <a16:creationId xmlns:a16="http://schemas.microsoft.com/office/drawing/2014/main" id="{126E6D09-1005-94E3-1C44-D4B7E2C124DE}"/>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CFF6A1F8-24F2-5DD0-6175-EEE8B99BA48F}"/>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2385809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9F8652-FD70-E12A-20EE-3452BCCB7AE9}"/>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C4B58576-D9D1-BA98-4789-A0DF950AA9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C0D4897F-CB5A-EDB8-E571-928E806401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7064D2DB-1100-386B-AB3F-3335132A266C}"/>
              </a:ext>
            </a:extLst>
          </p:cNvPr>
          <p:cNvSpPr>
            <a:spLocks noGrp="1"/>
          </p:cNvSpPr>
          <p:nvPr>
            <p:ph type="dt" sz="half" idx="10"/>
          </p:nvPr>
        </p:nvSpPr>
        <p:spPr/>
        <p:txBody>
          <a:bodyPr/>
          <a:lstStyle/>
          <a:p>
            <a:fld id="{1841D962-7DF7-4554-AA63-E45837D9A394}" type="datetimeFigureOut">
              <a:rPr lang="pt-BR" smtClean="0"/>
              <a:t>15/09/2025</a:t>
            </a:fld>
            <a:endParaRPr lang="pt-BR"/>
          </a:p>
        </p:txBody>
      </p:sp>
      <p:sp>
        <p:nvSpPr>
          <p:cNvPr id="6" name="Espaço Reservado para Rodapé 5">
            <a:extLst>
              <a:ext uri="{FF2B5EF4-FFF2-40B4-BE49-F238E27FC236}">
                <a16:creationId xmlns:a16="http://schemas.microsoft.com/office/drawing/2014/main" id="{DC35E515-3A04-1D7F-E01C-A13105D92B5E}"/>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78D1A1A9-2553-8D9D-D835-17654336D738}"/>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2271596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F2BF21-41F0-BB33-1E58-009F90B9410D}"/>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244F3603-024C-3D3A-6C98-BF9D0CBD4C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207FE649-9738-B4FA-2FFC-2D69D52266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F55E2F68-F1E0-2951-AAB5-A2506BA20B35}"/>
              </a:ext>
            </a:extLst>
          </p:cNvPr>
          <p:cNvSpPr>
            <a:spLocks noGrp="1"/>
          </p:cNvSpPr>
          <p:nvPr>
            <p:ph type="dt" sz="half" idx="10"/>
          </p:nvPr>
        </p:nvSpPr>
        <p:spPr/>
        <p:txBody>
          <a:bodyPr/>
          <a:lstStyle/>
          <a:p>
            <a:fld id="{1841D962-7DF7-4554-AA63-E45837D9A394}" type="datetimeFigureOut">
              <a:rPr lang="pt-BR" smtClean="0"/>
              <a:t>15/09/2025</a:t>
            </a:fld>
            <a:endParaRPr lang="pt-BR"/>
          </a:p>
        </p:txBody>
      </p:sp>
      <p:sp>
        <p:nvSpPr>
          <p:cNvPr id="6" name="Espaço Reservado para Rodapé 5">
            <a:extLst>
              <a:ext uri="{FF2B5EF4-FFF2-40B4-BE49-F238E27FC236}">
                <a16:creationId xmlns:a16="http://schemas.microsoft.com/office/drawing/2014/main" id="{04C820F2-88C5-6FA0-5907-545FDFE2F2F9}"/>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8BF7E926-43AC-4348-14C6-21673F5227B5}"/>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4139074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73061194-A5B3-9C00-365D-E2128C7865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99E6D78B-C12A-51F7-2887-9027FE5312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9E30EE85-7CF3-ED4F-49BD-1A4841791D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41D962-7DF7-4554-AA63-E45837D9A394}" type="datetimeFigureOut">
              <a:rPr lang="pt-BR" smtClean="0"/>
              <a:t>15/09/2025</a:t>
            </a:fld>
            <a:endParaRPr lang="pt-BR"/>
          </a:p>
        </p:txBody>
      </p:sp>
      <p:sp>
        <p:nvSpPr>
          <p:cNvPr id="5" name="Espaço Reservado para Rodapé 4">
            <a:extLst>
              <a:ext uri="{FF2B5EF4-FFF2-40B4-BE49-F238E27FC236}">
                <a16:creationId xmlns:a16="http://schemas.microsoft.com/office/drawing/2014/main" id="{4392C8E3-797E-BA2D-1FF1-1766B9B8EF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C65504C1-5C87-4A21-8FF8-A4B2FF2837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5468F3-9353-4988-82B0-A4EB349C979B}" type="slidenum">
              <a:rPr lang="pt-BR" smtClean="0"/>
              <a:t>‹nº›</a:t>
            </a:fld>
            <a:endParaRPr lang="pt-BR"/>
          </a:p>
        </p:txBody>
      </p:sp>
    </p:spTree>
    <p:extLst>
      <p:ext uri="{BB962C8B-B14F-4D97-AF65-F5344CB8AC3E}">
        <p14:creationId xmlns:p14="http://schemas.microsoft.com/office/powerpoint/2010/main" val="25752162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56B29B94-CF3D-9814-E7B1-00CFBE0969E2}"/>
              </a:ext>
            </a:extLst>
          </p:cNvPr>
          <p:cNvPicPr>
            <a:picLocks noChangeAspect="1"/>
          </p:cNvPicPr>
          <p:nvPr/>
        </p:nvPicPr>
        <p:blipFill>
          <a:blip r:embed="rId2"/>
          <a:stretch>
            <a:fillRect/>
          </a:stretch>
        </p:blipFill>
        <p:spPr>
          <a:xfrm>
            <a:off x="2" y="0"/>
            <a:ext cx="12191998" cy="6858000"/>
          </a:xfrm>
          <a:prstGeom prst="rect">
            <a:avLst/>
          </a:prstGeom>
        </p:spPr>
      </p:pic>
      <p:sp>
        <p:nvSpPr>
          <p:cNvPr id="6" name="CaixaDeTexto 5">
            <a:extLst>
              <a:ext uri="{FF2B5EF4-FFF2-40B4-BE49-F238E27FC236}">
                <a16:creationId xmlns:a16="http://schemas.microsoft.com/office/drawing/2014/main" id="{1111DEAC-2DE4-4D0A-90B9-FD6A977A872F}"/>
              </a:ext>
            </a:extLst>
          </p:cNvPr>
          <p:cNvSpPr txBox="1"/>
          <p:nvPr/>
        </p:nvSpPr>
        <p:spPr>
          <a:xfrm>
            <a:off x="5324762" y="2319408"/>
            <a:ext cx="5430983" cy="523220"/>
          </a:xfrm>
          <a:prstGeom prst="rect">
            <a:avLst/>
          </a:prstGeom>
          <a:noFill/>
        </p:spPr>
        <p:txBody>
          <a:bodyPr wrap="square" rtlCol="0">
            <a:spAutoFit/>
          </a:bodyPr>
          <a:lstStyle/>
          <a:p>
            <a:pPr algn="ctr"/>
            <a:r>
              <a:rPr lang="es-AR" sz="2800" noProof="0" dirty="0">
                <a:solidFill>
                  <a:schemeClr val="bg1"/>
                </a:solidFill>
                <a:latin typeface="Roboto Black" panose="02000000000000000000" pitchFamily="2" charset="0"/>
                <a:ea typeface="Roboto Black" panose="02000000000000000000" pitchFamily="2" charset="0"/>
              </a:rPr>
              <a:t>SERMONARIO MENSUAL DE</a:t>
            </a:r>
            <a:endParaRPr lang="es-AR" sz="2800" noProof="0" dirty="0">
              <a:solidFill>
                <a:schemeClr val="bg1"/>
              </a:solidFill>
              <a:latin typeface="Roboto Light" panose="02000000000000000000" pitchFamily="2" charset="0"/>
              <a:ea typeface="Roboto Light" panose="02000000000000000000" pitchFamily="2" charset="0"/>
            </a:endParaRPr>
          </a:p>
        </p:txBody>
      </p:sp>
      <p:sp>
        <p:nvSpPr>
          <p:cNvPr id="9" name="CaixaDeTexto 8">
            <a:extLst>
              <a:ext uri="{FF2B5EF4-FFF2-40B4-BE49-F238E27FC236}">
                <a16:creationId xmlns:a16="http://schemas.microsoft.com/office/drawing/2014/main" id="{348C66BB-8E69-95DB-077A-0B627A6EAE35}"/>
              </a:ext>
            </a:extLst>
          </p:cNvPr>
          <p:cNvSpPr txBox="1"/>
          <p:nvPr/>
        </p:nvSpPr>
        <p:spPr>
          <a:xfrm>
            <a:off x="8418944" y="3841702"/>
            <a:ext cx="4276437" cy="523220"/>
          </a:xfrm>
          <a:prstGeom prst="rect">
            <a:avLst/>
          </a:prstGeom>
          <a:noFill/>
        </p:spPr>
        <p:txBody>
          <a:bodyPr wrap="square" rtlCol="0">
            <a:spAutoFit/>
          </a:bodyPr>
          <a:lstStyle/>
          <a:p>
            <a:pPr algn="ctr"/>
            <a:r>
              <a:rPr lang="es-AR" sz="2800" noProof="0" dirty="0">
                <a:solidFill>
                  <a:schemeClr val="bg1"/>
                </a:solidFill>
                <a:latin typeface="Roboto Black" panose="02000000000000000000" pitchFamily="2" charset="0"/>
                <a:ea typeface="Roboto Black" panose="02000000000000000000" pitchFamily="2" charset="0"/>
              </a:rPr>
              <a:t>2025</a:t>
            </a:r>
          </a:p>
        </p:txBody>
      </p:sp>
      <p:pic>
        <p:nvPicPr>
          <p:cNvPr id="4" name="Imagem 3">
            <a:extLst>
              <a:ext uri="{FF2B5EF4-FFF2-40B4-BE49-F238E27FC236}">
                <a16:creationId xmlns:a16="http://schemas.microsoft.com/office/drawing/2014/main" id="{E5B7B7DB-2EB7-C397-65CC-35AD6A8275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9704" y="2809309"/>
            <a:ext cx="6639569" cy="1206064"/>
          </a:xfrm>
          <a:prstGeom prst="rect">
            <a:avLst/>
          </a:prstGeom>
        </p:spPr>
      </p:pic>
    </p:spTree>
    <p:extLst>
      <p:ext uri="{BB962C8B-B14F-4D97-AF65-F5344CB8AC3E}">
        <p14:creationId xmlns:p14="http://schemas.microsoft.com/office/powerpoint/2010/main" val="29960544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E4B06-EC13-46AB-3908-27CE941315B9}"/>
            </a:ext>
          </a:extLst>
        </p:cNvPr>
        <p:cNvGrpSpPr/>
        <p:nvPr/>
      </p:nvGrpSpPr>
      <p:grpSpPr>
        <a:xfrm>
          <a:off x="0" y="0"/>
          <a:ext cx="0" cy="0"/>
          <a:chOff x="0" y="0"/>
          <a:chExt cx="0" cy="0"/>
        </a:xfrm>
      </p:grpSpPr>
      <p:pic>
        <p:nvPicPr>
          <p:cNvPr id="7" name="Imagem 6">
            <a:extLst>
              <a:ext uri="{FF2B5EF4-FFF2-40B4-BE49-F238E27FC236}">
                <a16:creationId xmlns:a16="http://schemas.microsoft.com/office/drawing/2014/main" id="{A1C65876-498C-2A0F-9A24-5F5CEF80E387}"/>
              </a:ext>
            </a:extLst>
          </p:cNvPr>
          <p:cNvPicPr>
            <a:picLocks noChangeAspect="1"/>
          </p:cNvPicPr>
          <p:nvPr/>
        </p:nvPicPr>
        <p:blipFill>
          <a:blip r:embed="rId2"/>
          <a:stretch>
            <a:fillRect/>
          </a:stretch>
        </p:blipFill>
        <p:spPr>
          <a:xfrm>
            <a:off x="0" y="-1"/>
            <a:ext cx="12192000" cy="6858001"/>
          </a:xfrm>
          <a:prstGeom prst="rect">
            <a:avLst/>
          </a:prstGeom>
        </p:spPr>
      </p:pic>
      <p:sp>
        <p:nvSpPr>
          <p:cNvPr id="8" name="CaixaDeTexto 7">
            <a:extLst>
              <a:ext uri="{FF2B5EF4-FFF2-40B4-BE49-F238E27FC236}">
                <a16:creationId xmlns:a16="http://schemas.microsoft.com/office/drawing/2014/main" id="{C915548A-B7AC-EF2E-7956-79887A1A637D}"/>
              </a:ext>
            </a:extLst>
          </p:cNvPr>
          <p:cNvSpPr txBox="1"/>
          <p:nvPr/>
        </p:nvSpPr>
        <p:spPr>
          <a:xfrm>
            <a:off x="1452562" y="3927236"/>
            <a:ext cx="9286875" cy="1667123"/>
          </a:xfrm>
          <a:prstGeom prst="rect">
            <a:avLst/>
          </a:prstGeom>
          <a:noFill/>
        </p:spPr>
        <p:txBody>
          <a:bodyPr wrap="square" rtlCol="0">
            <a:spAutoFit/>
          </a:bodyPr>
          <a:lstStyle/>
          <a:p>
            <a:pPr algn="ctr">
              <a:spcAft>
                <a:spcPts val="1125"/>
              </a:spcAft>
            </a:pPr>
            <a:r>
              <a:rPr lang="es-AR" sz="2800" b="1" i="0" noProof="0" dirty="0">
                <a:solidFill>
                  <a:schemeClr val="bg1"/>
                </a:solidFill>
                <a:effectLst/>
                <a:latin typeface="Roboto Light" panose="02000000000000000000" pitchFamily="2" charset="0"/>
                <a:ea typeface="Roboto Light" panose="02000000000000000000" pitchFamily="2" charset="0"/>
              </a:rPr>
              <a:t>Amo a Dios santificándolo;</a:t>
            </a:r>
          </a:p>
          <a:p>
            <a:pPr algn="ctr">
              <a:spcAft>
                <a:spcPts val="1125"/>
              </a:spcAft>
            </a:pPr>
            <a:r>
              <a:rPr lang="es-AR" sz="2800" b="1" i="0" noProof="0" dirty="0">
                <a:solidFill>
                  <a:schemeClr val="bg1"/>
                </a:solidFill>
                <a:effectLst/>
                <a:latin typeface="Roboto Light" panose="02000000000000000000" pitchFamily="2" charset="0"/>
                <a:ea typeface="Roboto Light" panose="02000000000000000000" pitchFamily="2" charset="0"/>
              </a:rPr>
              <a:t>Amo a mi prójimo bendiciéndolo;</a:t>
            </a:r>
          </a:p>
          <a:p>
            <a:pPr algn="ctr">
              <a:spcAft>
                <a:spcPts val="1125"/>
              </a:spcAft>
            </a:pPr>
            <a:r>
              <a:rPr lang="es-AR" sz="2800" b="1" i="0" noProof="0" dirty="0">
                <a:solidFill>
                  <a:schemeClr val="bg1"/>
                </a:solidFill>
                <a:effectLst/>
                <a:latin typeface="Roboto Light" panose="02000000000000000000" pitchFamily="2" charset="0"/>
                <a:ea typeface="Roboto Light" panose="02000000000000000000" pitchFamily="2" charset="0"/>
              </a:rPr>
              <a:t>Y me amo a mi mismo, descansando.</a:t>
            </a:r>
            <a:r>
              <a:rPr lang="es-AR" sz="2800" b="0" i="0" noProof="0" dirty="0">
                <a:solidFill>
                  <a:schemeClr val="bg1"/>
                </a:solidFill>
                <a:effectLst/>
                <a:latin typeface="Roboto Light" panose="02000000000000000000" pitchFamily="2" charset="0"/>
                <a:ea typeface="Roboto Light" panose="02000000000000000000" pitchFamily="2" charset="0"/>
              </a:rPr>
              <a:t> </a:t>
            </a:r>
            <a:endParaRPr lang="es-AR" sz="2800" noProof="0" dirty="0">
              <a:solidFill>
                <a:schemeClr val="bg1"/>
              </a:solidFill>
              <a:latin typeface="Roboto Light" panose="02000000000000000000" pitchFamily="2" charset="0"/>
              <a:ea typeface="Roboto Light" panose="02000000000000000000" pitchFamily="2" charset="0"/>
            </a:endParaRPr>
          </a:p>
        </p:txBody>
      </p:sp>
      <p:sp>
        <p:nvSpPr>
          <p:cNvPr id="2" name="CaixaDeTexto 1">
            <a:extLst>
              <a:ext uri="{FF2B5EF4-FFF2-40B4-BE49-F238E27FC236}">
                <a16:creationId xmlns:a16="http://schemas.microsoft.com/office/drawing/2014/main" id="{91986FEC-6CD0-B295-F65B-5ED7D804AF2A}"/>
              </a:ext>
            </a:extLst>
          </p:cNvPr>
          <p:cNvSpPr txBox="1"/>
          <p:nvPr/>
        </p:nvSpPr>
        <p:spPr>
          <a:xfrm>
            <a:off x="1452562" y="1402187"/>
            <a:ext cx="9286875" cy="2246769"/>
          </a:xfrm>
          <a:prstGeom prst="rect">
            <a:avLst/>
          </a:prstGeom>
          <a:noFill/>
        </p:spPr>
        <p:txBody>
          <a:bodyPr wrap="square" rtlCol="0">
            <a:spAutoFit/>
          </a:bodyPr>
          <a:lstStyle/>
          <a:p>
            <a:pPr algn="ctr">
              <a:spcAft>
                <a:spcPts val="1125"/>
              </a:spcAft>
            </a:pPr>
            <a:r>
              <a:rPr lang="es-AR" sz="2800" b="1" i="0" noProof="0" dirty="0">
                <a:solidFill>
                  <a:schemeClr val="bg1"/>
                </a:solidFill>
                <a:effectLst/>
                <a:latin typeface="Roboto Light" panose="02000000000000000000" pitchFamily="2" charset="0"/>
                <a:ea typeface="Roboto Light" panose="02000000000000000000" pitchFamily="2" charset="0"/>
              </a:rPr>
              <a:t>La idea de que el descanso sabático se trata solo del amor a Dios es, por supuesto, limitada. Al observar el mandamiento cuidadosamente, queda claro que guardar el día de reposo es un acto de amor a Dios, a mi prójimo y a mí mismo.</a:t>
            </a:r>
            <a:r>
              <a:rPr lang="es-AR" sz="2800" b="0" i="0" noProof="0" dirty="0">
                <a:solidFill>
                  <a:schemeClr val="bg1"/>
                </a:solidFill>
                <a:effectLst/>
                <a:latin typeface="Roboto Light" panose="02000000000000000000" pitchFamily="2" charset="0"/>
                <a:ea typeface="Roboto Light" panose="02000000000000000000" pitchFamily="2" charset="0"/>
              </a:rPr>
              <a:t> </a:t>
            </a:r>
            <a:endParaRPr lang="es-AR" sz="2800" noProof="0" dirty="0">
              <a:solidFill>
                <a:schemeClr val="bg1"/>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4172015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A7AEA-EE39-334E-1A11-F13F2CB54453}"/>
            </a:ext>
          </a:extLst>
        </p:cNvPr>
        <p:cNvGrpSpPr/>
        <p:nvPr/>
      </p:nvGrpSpPr>
      <p:grpSpPr>
        <a:xfrm>
          <a:off x="0" y="0"/>
          <a:ext cx="0" cy="0"/>
          <a:chOff x="0" y="0"/>
          <a:chExt cx="0" cy="0"/>
        </a:xfrm>
      </p:grpSpPr>
      <p:pic>
        <p:nvPicPr>
          <p:cNvPr id="9" name="Imagem 8" descr="Desenho de uma pessoa&#10;&#10;O conteúdo gerado por IA pode estar incorreto.">
            <a:extLst>
              <a:ext uri="{FF2B5EF4-FFF2-40B4-BE49-F238E27FC236}">
                <a16:creationId xmlns:a16="http://schemas.microsoft.com/office/drawing/2014/main" id="{222F77FC-B695-9A4B-2FF8-58FBF6B83B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158" y="0"/>
            <a:ext cx="13746247" cy="7206994"/>
          </a:xfrm>
          <a:prstGeom prst="rect">
            <a:avLst/>
          </a:prstGeom>
        </p:spPr>
      </p:pic>
      <p:pic>
        <p:nvPicPr>
          <p:cNvPr id="4" name="Imagem 3">
            <a:extLst>
              <a:ext uri="{FF2B5EF4-FFF2-40B4-BE49-F238E27FC236}">
                <a16:creationId xmlns:a16="http://schemas.microsoft.com/office/drawing/2014/main" id="{D97E9779-F64B-62DB-B6F4-9ABE9A131C7A}"/>
              </a:ext>
            </a:extLst>
          </p:cNvPr>
          <p:cNvPicPr>
            <a:picLocks noChangeAspect="1"/>
          </p:cNvPicPr>
          <p:nvPr/>
        </p:nvPicPr>
        <p:blipFill>
          <a:blip r:embed="rId3"/>
          <a:stretch>
            <a:fillRect/>
          </a:stretch>
        </p:blipFill>
        <p:spPr>
          <a:xfrm>
            <a:off x="-3837707" y="-686667"/>
            <a:ext cx="16029707" cy="9016711"/>
          </a:xfrm>
          <a:prstGeom prst="rect">
            <a:avLst/>
          </a:prstGeom>
        </p:spPr>
      </p:pic>
      <p:sp>
        <p:nvSpPr>
          <p:cNvPr id="8" name="CaixaDeTexto 7">
            <a:extLst>
              <a:ext uri="{FF2B5EF4-FFF2-40B4-BE49-F238E27FC236}">
                <a16:creationId xmlns:a16="http://schemas.microsoft.com/office/drawing/2014/main" id="{18A1C381-A58D-8C5D-468F-3D5A03A20A94}"/>
              </a:ext>
            </a:extLst>
          </p:cNvPr>
          <p:cNvSpPr txBox="1"/>
          <p:nvPr/>
        </p:nvSpPr>
        <p:spPr>
          <a:xfrm>
            <a:off x="1061605" y="3240865"/>
            <a:ext cx="4244686" cy="2246769"/>
          </a:xfrm>
          <a:prstGeom prst="rect">
            <a:avLst/>
          </a:prstGeom>
          <a:noFill/>
        </p:spPr>
        <p:txBody>
          <a:bodyPr wrap="square" rtlCol="0">
            <a:spAutoFit/>
          </a:bodyPr>
          <a:lstStyle/>
          <a:p>
            <a:pPr>
              <a:spcAft>
                <a:spcPts val="1125"/>
              </a:spcAft>
            </a:pPr>
            <a:r>
              <a:rPr lang="es-AR" sz="2800" b="0" i="0" noProof="0" dirty="0">
                <a:solidFill>
                  <a:schemeClr val="bg1"/>
                </a:solidFill>
                <a:effectLst/>
                <a:latin typeface="Roboto" panose="02000000000000000000" pitchFamily="2" charset="0"/>
                <a:ea typeface="Roboto" panose="02000000000000000000" pitchFamily="2" charset="0"/>
              </a:rPr>
              <a:t>Descansamos porque él descansó. Bendecimos porque él bendijo, y santificamos lo que él santificó.</a:t>
            </a:r>
            <a:endParaRPr lang="es-AR" sz="2800" noProof="0" dirty="0">
              <a:solidFill>
                <a:schemeClr val="bg1"/>
              </a:solidFill>
              <a:latin typeface="Roboto" panose="02000000000000000000" pitchFamily="2" charset="0"/>
              <a:ea typeface="Roboto" panose="02000000000000000000" pitchFamily="2" charset="0"/>
            </a:endParaRPr>
          </a:p>
        </p:txBody>
      </p:sp>
      <p:sp>
        <p:nvSpPr>
          <p:cNvPr id="2" name="CaixaDeTexto 1">
            <a:extLst>
              <a:ext uri="{FF2B5EF4-FFF2-40B4-BE49-F238E27FC236}">
                <a16:creationId xmlns:a16="http://schemas.microsoft.com/office/drawing/2014/main" id="{EDC6A077-28FC-7CDB-367A-C5C6BD09535A}"/>
              </a:ext>
            </a:extLst>
          </p:cNvPr>
          <p:cNvSpPr txBox="1"/>
          <p:nvPr/>
        </p:nvSpPr>
        <p:spPr>
          <a:xfrm>
            <a:off x="1061605" y="939479"/>
            <a:ext cx="7913389" cy="1323439"/>
          </a:xfrm>
          <a:prstGeom prst="rect">
            <a:avLst/>
          </a:prstGeom>
          <a:noFill/>
        </p:spPr>
        <p:txBody>
          <a:bodyPr wrap="square" rtlCol="0">
            <a:spAutoFit/>
          </a:bodyPr>
          <a:lstStyle/>
          <a:p>
            <a:r>
              <a:rPr lang="es-AR" sz="4000" noProof="0" dirty="0">
                <a:solidFill>
                  <a:schemeClr val="bg1"/>
                </a:solidFill>
                <a:latin typeface="Roboto Black" panose="02000000000000000000" pitchFamily="2" charset="0"/>
                <a:ea typeface="Roboto Black" panose="02000000000000000000" pitchFamily="2" charset="0"/>
              </a:rPr>
              <a:t>HACER LO QUE DIOS </a:t>
            </a:r>
          </a:p>
          <a:p>
            <a:r>
              <a:rPr lang="es-AR" sz="4000" noProof="0" dirty="0">
                <a:solidFill>
                  <a:schemeClr val="bg1"/>
                </a:solidFill>
                <a:latin typeface="Roboto Black" panose="02000000000000000000" pitchFamily="2" charset="0"/>
                <a:ea typeface="Roboto Black" panose="02000000000000000000" pitchFamily="2" charset="0"/>
              </a:rPr>
              <a:t>HIZO PRIMERO</a:t>
            </a:r>
          </a:p>
        </p:txBody>
      </p:sp>
    </p:spTree>
    <p:extLst>
      <p:ext uri="{BB962C8B-B14F-4D97-AF65-F5344CB8AC3E}">
        <p14:creationId xmlns:p14="http://schemas.microsoft.com/office/powerpoint/2010/main" val="1146988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380BA-9785-0E41-3184-E8073C2D8150}"/>
            </a:ext>
          </a:extLst>
        </p:cNvPr>
        <p:cNvGrpSpPr/>
        <p:nvPr/>
      </p:nvGrpSpPr>
      <p:grpSpPr>
        <a:xfrm>
          <a:off x="0" y="0"/>
          <a:ext cx="0" cy="0"/>
          <a:chOff x="0" y="0"/>
          <a:chExt cx="0" cy="0"/>
        </a:xfrm>
      </p:grpSpPr>
      <p:pic>
        <p:nvPicPr>
          <p:cNvPr id="3" name="Imagem 2" descr="Mulher sentada na grama&#10;&#10;O conteúdo gerado por IA pode estar incorreto.">
            <a:extLst>
              <a:ext uri="{FF2B5EF4-FFF2-40B4-BE49-F238E27FC236}">
                <a16:creationId xmlns:a16="http://schemas.microsoft.com/office/drawing/2014/main" id="{06F4812D-AAFC-8DD2-E626-D3D22F92EE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316182" y="-149615"/>
            <a:ext cx="10875818" cy="7007615"/>
          </a:xfrm>
          <a:prstGeom prst="rect">
            <a:avLst/>
          </a:prstGeom>
        </p:spPr>
      </p:pic>
      <p:pic>
        <p:nvPicPr>
          <p:cNvPr id="4" name="Imagem 3">
            <a:extLst>
              <a:ext uri="{FF2B5EF4-FFF2-40B4-BE49-F238E27FC236}">
                <a16:creationId xmlns:a16="http://schemas.microsoft.com/office/drawing/2014/main" id="{A19155AE-72DC-C61E-6C5B-C550D4855724}"/>
              </a:ext>
            </a:extLst>
          </p:cNvPr>
          <p:cNvPicPr>
            <a:picLocks noChangeAspect="1"/>
          </p:cNvPicPr>
          <p:nvPr/>
        </p:nvPicPr>
        <p:blipFill>
          <a:blip r:embed="rId3"/>
          <a:stretch>
            <a:fillRect/>
          </a:stretch>
        </p:blipFill>
        <p:spPr>
          <a:xfrm>
            <a:off x="0" y="-1"/>
            <a:ext cx="12192000" cy="6858001"/>
          </a:xfrm>
          <a:prstGeom prst="rect">
            <a:avLst/>
          </a:prstGeom>
        </p:spPr>
      </p:pic>
      <p:sp>
        <p:nvSpPr>
          <p:cNvPr id="6" name="CaixaDeTexto 5">
            <a:extLst>
              <a:ext uri="{FF2B5EF4-FFF2-40B4-BE49-F238E27FC236}">
                <a16:creationId xmlns:a16="http://schemas.microsoft.com/office/drawing/2014/main" id="{D8AB096F-48DB-A538-97B8-E1B6AD32C8F7}"/>
              </a:ext>
            </a:extLst>
          </p:cNvPr>
          <p:cNvSpPr txBox="1"/>
          <p:nvPr/>
        </p:nvSpPr>
        <p:spPr>
          <a:xfrm>
            <a:off x="967220" y="875958"/>
            <a:ext cx="7224280" cy="1323439"/>
          </a:xfrm>
          <a:prstGeom prst="rect">
            <a:avLst/>
          </a:prstGeom>
          <a:noFill/>
        </p:spPr>
        <p:txBody>
          <a:bodyPr wrap="square" rtlCol="0">
            <a:spAutoFit/>
          </a:bodyPr>
          <a:lstStyle/>
          <a:p>
            <a:r>
              <a:rPr lang="es-AR" sz="4000" noProof="0" dirty="0">
                <a:solidFill>
                  <a:schemeClr val="bg1"/>
                </a:solidFill>
                <a:latin typeface="Roboto Black" panose="02000000000000000000" pitchFamily="2" charset="0"/>
                <a:ea typeface="Roboto Black" panose="02000000000000000000" pitchFamily="2" charset="0"/>
              </a:rPr>
              <a:t>UN DÍA BENDITO, UNA </a:t>
            </a:r>
          </a:p>
          <a:p>
            <a:r>
              <a:rPr lang="es-AR" sz="4000" noProof="0" dirty="0">
                <a:solidFill>
                  <a:schemeClr val="bg1"/>
                </a:solidFill>
                <a:latin typeface="Roboto Black" panose="02000000000000000000" pitchFamily="2" charset="0"/>
                <a:ea typeface="Roboto Black" panose="02000000000000000000" pitchFamily="2" charset="0"/>
              </a:rPr>
              <a:t>VIDA BENDITA</a:t>
            </a:r>
          </a:p>
        </p:txBody>
      </p:sp>
      <p:sp>
        <p:nvSpPr>
          <p:cNvPr id="8" name="CaixaDeTexto 7">
            <a:extLst>
              <a:ext uri="{FF2B5EF4-FFF2-40B4-BE49-F238E27FC236}">
                <a16:creationId xmlns:a16="http://schemas.microsoft.com/office/drawing/2014/main" id="{6B2040D7-3258-B7D3-8D38-C130C53E9267}"/>
              </a:ext>
            </a:extLst>
          </p:cNvPr>
          <p:cNvSpPr txBox="1"/>
          <p:nvPr/>
        </p:nvSpPr>
        <p:spPr>
          <a:xfrm>
            <a:off x="967220" y="2443872"/>
            <a:ext cx="4839855" cy="3108543"/>
          </a:xfrm>
          <a:prstGeom prst="rect">
            <a:avLst/>
          </a:prstGeom>
          <a:noFill/>
        </p:spPr>
        <p:txBody>
          <a:bodyPr wrap="square" rtlCol="0">
            <a:spAutoFit/>
          </a:bodyPr>
          <a:lstStyle/>
          <a:p>
            <a:pPr>
              <a:spcAft>
                <a:spcPts val="1125"/>
              </a:spcAft>
            </a:pPr>
            <a:r>
              <a:rPr lang="es-AR" sz="2800" b="0" i="0" noProof="0" dirty="0">
                <a:solidFill>
                  <a:schemeClr val="bg1"/>
                </a:solidFill>
                <a:effectLst/>
                <a:latin typeface="Roboto" panose="02000000000000000000" pitchFamily="2" charset="0"/>
                <a:ea typeface="Roboto" panose="02000000000000000000" pitchFamily="2" charset="0"/>
              </a:rPr>
              <a:t>Los que siguen a Dios nunca pierden. Porque, como dice en 1 Juan 5:3, sus mandamientos no son pesados. Todos ellos son una expresión del amor de Dios por nosotros.</a:t>
            </a:r>
            <a:endParaRPr lang="es-AR" sz="2800" noProof="0"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2688471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A1705-9D73-C109-45B3-8133B1CF8B10}"/>
            </a:ext>
          </a:extLst>
        </p:cNvPr>
        <p:cNvGrpSpPr/>
        <p:nvPr/>
      </p:nvGrpSpPr>
      <p:grpSpPr>
        <a:xfrm>
          <a:off x="0" y="0"/>
          <a:ext cx="0" cy="0"/>
          <a:chOff x="0" y="0"/>
          <a:chExt cx="0" cy="0"/>
        </a:xfrm>
      </p:grpSpPr>
      <p:pic>
        <p:nvPicPr>
          <p:cNvPr id="5" name="Imagem 4">
            <a:extLst>
              <a:ext uri="{FF2B5EF4-FFF2-40B4-BE49-F238E27FC236}">
                <a16:creationId xmlns:a16="http://schemas.microsoft.com/office/drawing/2014/main" id="{2AB2BEA6-C52F-9E8A-F972-B9C38908A560}"/>
              </a:ext>
            </a:extLst>
          </p:cNvPr>
          <p:cNvPicPr>
            <a:picLocks noChangeAspect="1"/>
          </p:cNvPicPr>
          <p:nvPr/>
        </p:nvPicPr>
        <p:blipFill>
          <a:blip r:embed="rId2"/>
          <a:stretch>
            <a:fillRect/>
          </a:stretch>
        </p:blipFill>
        <p:spPr>
          <a:xfrm>
            <a:off x="0" y="0"/>
            <a:ext cx="12191998" cy="6858000"/>
          </a:xfrm>
          <a:prstGeom prst="rect">
            <a:avLst/>
          </a:prstGeom>
        </p:spPr>
      </p:pic>
      <p:sp>
        <p:nvSpPr>
          <p:cNvPr id="8" name="CaixaDeTexto 7">
            <a:extLst>
              <a:ext uri="{FF2B5EF4-FFF2-40B4-BE49-F238E27FC236}">
                <a16:creationId xmlns:a16="http://schemas.microsoft.com/office/drawing/2014/main" id="{5B4B3978-5BD7-B6A7-AF7B-51E548707607}"/>
              </a:ext>
            </a:extLst>
          </p:cNvPr>
          <p:cNvSpPr txBox="1"/>
          <p:nvPr/>
        </p:nvSpPr>
        <p:spPr>
          <a:xfrm>
            <a:off x="2811028" y="2305615"/>
            <a:ext cx="6569941" cy="2246769"/>
          </a:xfrm>
          <a:prstGeom prst="rect">
            <a:avLst/>
          </a:prstGeom>
          <a:noFill/>
        </p:spPr>
        <p:txBody>
          <a:bodyPr wrap="square" rtlCol="0">
            <a:spAutoFit/>
          </a:bodyPr>
          <a:lstStyle/>
          <a:p>
            <a:pPr algn="ctr">
              <a:spcAft>
                <a:spcPts val="1125"/>
              </a:spcAft>
            </a:pPr>
            <a:r>
              <a:rPr lang="es-AR" sz="2800" b="1" i="0" noProof="0" dirty="0">
                <a:solidFill>
                  <a:schemeClr val="bg1"/>
                </a:solidFill>
                <a:effectLst/>
                <a:latin typeface="Roboto Medium" panose="02000000000000000000" pitchFamily="2" charset="0"/>
                <a:ea typeface="Roboto Medium" panose="02000000000000000000" pitchFamily="2" charset="0"/>
              </a:rPr>
              <a:t>El sábado es una prueba innegable del amor de Dios por su pueblo, y guardarlo, de alguna manera, también es un indicador de que queremos devolverle a Dios este mismo amor.</a:t>
            </a:r>
            <a:endParaRPr lang="es-AR" sz="2800" noProof="0" dirty="0">
              <a:solidFill>
                <a:schemeClr val="bg1"/>
              </a:solidFill>
              <a:latin typeface="Roboto Medium" panose="02000000000000000000" pitchFamily="2" charset="0"/>
              <a:ea typeface="Roboto Medium" panose="02000000000000000000" pitchFamily="2" charset="0"/>
            </a:endParaRPr>
          </a:p>
        </p:txBody>
      </p:sp>
    </p:spTree>
    <p:extLst>
      <p:ext uri="{BB962C8B-B14F-4D97-AF65-F5344CB8AC3E}">
        <p14:creationId xmlns:p14="http://schemas.microsoft.com/office/powerpoint/2010/main" val="3752160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6C90E-5B4D-3A7E-BAF7-2270C3E281CA}"/>
            </a:ext>
          </a:extLst>
        </p:cNvPr>
        <p:cNvGrpSpPr/>
        <p:nvPr/>
      </p:nvGrpSpPr>
      <p:grpSpPr>
        <a:xfrm>
          <a:off x="0" y="0"/>
          <a:ext cx="0" cy="0"/>
          <a:chOff x="0" y="0"/>
          <a:chExt cx="0" cy="0"/>
        </a:xfrm>
      </p:grpSpPr>
      <p:pic>
        <p:nvPicPr>
          <p:cNvPr id="3" name="Imagem 2">
            <a:extLst>
              <a:ext uri="{FF2B5EF4-FFF2-40B4-BE49-F238E27FC236}">
                <a16:creationId xmlns:a16="http://schemas.microsoft.com/office/drawing/2014/main" id="{BB39D294-BAC1-F2AA-3571-EFC98618211D}"/>
              </a:ext>
            </a:extLst>
          </p:cNvPr>
          <p:cNvPicPr>
            <a:picLocks noChangeAspect="1"/>
          </p:cNvPicPr>
          <p:nvPr/>
        </p:nvPicPr>
        <p:blipFill>
          <a:blip r:embed="rId2"/>
          <a:stretch>
            <a:fillRect/>
          </a:stretch>
        </p:blipFill>
        <p:spPr>
          <a:xfrm>
            <a:off x="2" y="0"/>
            <a:ext cx="12191998" cy="6858000"/>
          </a:xfrm>
          <a:prstGeom prst="rect">
            <a:avLst/>
          </a:prstGeom>
        </p:spPr>
      </p:pic>
      <p:sp>
        <p:nvSpPr>
          <p:cNvPr id="6" name="CaixaDeTexto 5">
            <a:extLst>
              <a:ext uri="{FF2B5EF4-FFF2-40B4-BE49-F238E27FC236}">
                <a16:creationId xmlns:a16="http://schemas.microsoft.com/office/drawing/2014/main" id="{78F488A4-2809-3515-DAA7-F53B7F525D10}"/>
              </a:ext>
            </a:extLst>
          </p:cNvPr>
          <p:cNvSpPr txBox="1"/>
          <p:nvPr/>
        </p:nvSpPr>
        <p:spPr>
          <a:xfrm>
            <a:off x="5324762" y="2319408"/>
            <a:ext cx="5430983" cy="523220"/>
          </a:xfrm>
          <a:prstGeom prst="rect">
            <a:avLst/>
          </a:prstGeom>
          <a:noFill/>
        </p:spPr>
        <p:txBody>
          <a:bodyPr wrap="square" rtlCol="0">
            <a:spAutoFit/>
          </a:bodyPr>
          <a:lstStyle/>
          <a:p>
            <a:pPr algn="ctr"/>
            <a:r>
              <a:rPr lang="es-AR" sz="2800" noProof="0" dirty="0">
                <a:solidFill>
                  <a:schemeClr val="bg1"/>
                </a:solidFill>
                <a:latin typeface="Roboto Black" panose="02000000000000000000" pitchFamily="2" charset="0"/>
                <a:ea typeface="Roboto Black" panose="02000000000000000000" pitchFamily="2" charset="0"/>
              </a:rPr>
              <a:t>SERMONARIO MENSUAL DE</a:t>
            </a:r>
            <a:endParaRPr lang="es-AR" sz="2800" noProof="0" dirty="0">
              <a:solidFill>
                <a:schemeClr val="bg1"/>
              </a:solidFill>
              <a:latin typeface="Roboto Light" panose="02000000000000000000" pitchFamily="2" charset="0"/>
              <a:ea typeface="Roboto Light" panose="02000000000000000000" pitchFamily="2" charset="0"/>
            </a:endParaRPr>
          </a:p>
        </p:txBody>
      </p:sp>
      <p:sp>
        <p:nvSpPr>
          <p:cNvPr id="9" name="CaixaDeTexto 8">
            <a:extLst>
              <a:ext uri="{FF2B5EF4-FFF2-40B4-BE49-F238E27FC236}">
                <a16:creationId xmlns:a16="http://schemas.microsoft.com/office/drawing/2014/main" id="{3419C5BE-20F6-C91C-208D-49A212AF9548}"/>
              </a:ext>
            </a:extLst>
          </p:cNvPr>
          <p:cNvSpPr txBox="1"/>
          <p:nvPr/>
        </p:nvSpPr>
        <p:spPr>
          <a:xfrm>
            <a:off x="8418944" y="3841702"/>
            <a:ext cx="4276437" cy="523220"/>
          </a:xfrm>
          <a:prstGeom prst="rect">
            <a:avLst/>
          </a:prstGeom>
          <a:noFill/>
        </p:spPr>
        <p:txBody>
          <a:bodyPr wrap="square" rtlCol="0">
            <a:spAutoFit/>
          </a:bodyPr>
          <a:lstStyle/>
          <a:p>
            <a:pPr algn="ctr"/>
            <a:r>
              <a:rPr lang="es-AR" sz="2800" noProof="0" dirty="0">
                <a:solidFill>
                  <a:schemeClr val="bg1"/>
                </a:solidFill>
                <a:latin typeface="Roboto Black" panose="02000000000000000000" pitchFamily="2" charset="0"/>
                <a:ea typeface="Roboto Black" panose="02000000000000000000" pitchFamily="2" charset="0"/>
              </a:rPr>
              <a:t>2025</a:t>
            </a:r>
          </a:p>
        </p:txBody>
      </p:sp>
      <p:pic>
        <p:nvPicPr>
          <p:cNvPr id="4" name="Imagem 3">
            <a:extLst>
              <a:ext uri="{FF2B5EF4-FFF2-40B4-BE49-F238E27FC236}">
                <a16:creationId xmlns:a16="http://schemas.microsoft.com/office/drawing/2014/main" id="{F7F31A1E-914D-C621-59AA-1FAFF5022C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9704" y="2809309"/>
            <a:ext cx="6639569" cy="1206064"/>
          </a:xfrm>
          <a:prstGeom prst="rect">
            <a:avLst/>
          </a:prstGeom>
        </p:spPr>
      </p:pic>
    </p:spTree>
    <p:extLst>
      <p:ext uri="{BB962C8B-B14F-4D97-AF65-F5344CB8AC3E}">
        <p14:creationId xmlns:p14="http://schemas.microsoft.com/office/powerpoint/2010/main" val="7048113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03E27-1374-F36B-804B-1F7440C69A50}"/>
            </a:ext>
          </a:extLst>
        </p:cNvPr>
        <p:cNvGrpSpPr/>
        <p:nvPr/>
      </p:nvGrpSpPr>
      <p:grpSpPr>
        <a:xfrm>
          <a:off x="0" y="0"/>
          <a:ext cx="0" cy="0"/>
          <a:chOff x="0" y="0"/>
          <a:chExt cx="0" cy="0"/>
        </a:xfrm>
      </p:grpSpPr>
      <p:pic>
        <p:nvPicPr>
          <p:cNvPr id="2" name="Imagem 1">
            <a:extLst>
              <a:ext uri="{FF2B5EF4-FFF2-40B4-BE49-F238E27FC236}">
                <a16:creationId xmlns:a16="http://schemas.microsoft.com/office/drawing/2014/main" id="{710922ED-AF15-4828-0776-A8DE10ED5FF9}"/>
              </a:ext>
            </a:extLst>
          </p:cNvPr>
          <p:cNvPicPr>
            <a:picLocks noChangeAspect="1"/>
          </p:cNvPicPr>
          <p:nvPr/>
        </p:nvPicPr>
        <p:blipFill>
          <a:blip r:embed="rId2"/>
          <a:stretch>
            <a:fillRect/>
          </a:stretch>
        </p:blipFill>
        <p:spPr>
          <a:xfrm>
            <a:off x="0" y="-1"/>
            <a:ext cx="12192000" cy="6858001"/>
          </a:xfrm>
          <a:prstGeom prst="rect">
            <a:avLst/>
          </a:prstGeom>
        </p:spPr>
      </p:pic>
      <p:sp>
        <p:nvSpPr>
          <p:cNvPr id="8" name="CaixaDeTexto 7">
            <a:extLst>
              <a:ext uri="{FF2B5EF4-FFF2-40B4-BE49-F238E27FC236}">
                <a16:creationId xmlns:a16="http://schemas.microsoft.com/office/drawing/2014/main" id="{F10FE44D-81E6-8259-B0BA-76DC766E3D47}"/>
              </a:ext>
            </a:extLst>
          </p:cNvPr>
          <p:cNvSpPr txBox="1"/>
          <p:nvPr/>
        </p:nvSpPr>
        <p:spPr>
          <a:xfrm>
            <a:off x="3145559" y="5143577"/>
            <a:ext cx="5900882" cy="461665"/>
          </a:xfrm>
          <a:prstGeom prst="rect">
            <a:avLst/>
          </a:prstGeom>
          <a:noFill/>
        </p:spPr>
        <p:txBody>
          <a:bodyPr wrap="square" rtlCol="0">
            <a:spAutoFit/>
          </a:bodyPr>
          <a:lstStyle/>
          <a:p>
            <a:pPr algn="ctr">
              <a:spcAft>
                <a:spcPts val="1125"/>
              </a:spcAft>
            </a:pPr>
            <a:r>
              <a:rPr lang="es-AR" sz="2400" b="1" i="0" noProof="0" dirty="0">
                <a:solidFill>
                  <a:schemeClr val="bg1"/>
                </a:solidFill>
                <a:effectLst/>
                <a:latin typeface="Roboto Light" panose="02000000000000000000" pitchFamily="2" charset="0"/>
                <a:ea typeface="Roboto Light" panose="02000000000000000000" pitchFamily="2" charset="0"/>
              </a:rPr>
              <a:t>Éxodo 20:8-11</a:t>
            </a:r>
            <a:endParaRPr lang="es-AR" sz="2400" noProof="0" dirty="0">
              <a:solidFill>
                <a:schemeClr val="bg1"/>
              </a:solidFill>
              <a:latin typeface="Roboto Light" panose="02000000000000000000" pitchFamily="2" charset="0"/>
              <a:ea typeface="Roboto Light" panose="02000000000000000000" pitchFamily="2" charset="0"/>
            </a:endParaRPr>
          </a:p>
        </p:txBody>
      </p:sp>
      <p:sp>
        <p:nvSpPr>
          <p:cNvPr id="4" name="CaixaDeTexto 3">
            <a:extLst>
              <a:ext uri="{FF2B5EF4-FFF2-40B4-BE49-F238E27FC236}">
                <a16:creationId xmlns:a16="http://schemas.microsoft.com/office/drawing/2014/main" id="{0B89EE73-6F68-8A84-2CA4-4A50FCA954B7}"/>
              </a:ext>
            </a:extLst>
          </p:cNvPr>
          <p:cNvSpPr txBox="1"/>
          <p:nvPr/>
        </p:nvSpPr>
        <p:spPr>
          <a:xfrm>
            <a:off x="1447800" y="2551836"/>
            <a:ext cx="9296400" cy="1754326"/>
          </a:xfrm>
          <a:prstGeom prst="rect">
            <a:avLst/>
          </a:prstGeom>
          <a:noFill/>
        </p:spPr>
        <p:txBody>
          <a:bodyPr wrap="square" rtlCol="0">
            <a:spAutoFit/>
          </a:bodyPr>
          <a:lstStyle/>
          <a:p>
            <a:pPr algn="ctr"/>
            <a:r>
              <a:rPr lang="es-AR" sz="5400" noProof="0" dirty="0">
                <a:solidFill>
                  <a:schemeClr val="bg1"/>
                </a:solidFill>
                <a:latin typeface="Roboto Black" panose="02000000000000000000" pitchFamily="2" charset="0"/>
                <a:ea typeface="Roboto Black" panose="02000000000000000000" pitchFamily="2" charset="0"/>
              </a:rPr>
              <a:t>SÁBADO: UNA EXPRESIÓN</a:t>
            </a:r>
          </a:p>
          <a:p>
            <a:pPr algn="ctr"/>
            <a:r>
              <a:rPr lang="es-AR" sz="5400" noProof="0" dirty="0">
                <a:solidFill>
                  <a:schemeClr val="bg1"/>
                </a:solidFill>
                <a:latin typeface="Roboto Black" panose="02000000000000000000" pitchFamily="2" charset="0"/>
                <a:ea typeface="Roboto Black" panose="02000000000000000000" pitchFamily="2" charset="0"/>
              </a:rPr>
              <a:t>DE SANTIDAD Y AMOR</a:t>
            </a:r>
            <a:endParaRPr lang="es-AR" sz="6600" noProof="0" dirty="0">
              <a:solidFill>
                <a:schemeClr val="bg1"/>
              </a:solidFill>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25785040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C2CA7-4F09-EB31-F34E-4616EC99FDCA}"/>
            </a:ext>
          </a:extLst>
        </p:cNvPr>
        <p:cNvGrpSpPr/>
        <p:nvPr/>
      </p:nvGrpSpPr>
      <p:grpSpPr>
        <a:xfrm>
          <a:off x="0" y="0"/>
          <a:ext cx="0" cy="0"/>
          <a:chOff x="0" y="0"/>
          <a:chExt cx="0" cy="0"/>
        </a:xfrm>
      </p:grpSpPr>
      <p:pic>
        <p:nvPicPr>
          <p:cNvPr id="7" name="Imagem 6">
            <a:extLst>
              <a:ext uri="{FF2B5EF4-FFF2-40B4-BE49-F238E27FC236}">
                <a16:creationId xmlns:a16="http://schemas.microsoft.com/office/drawing/2014/main" id="{C323AA23-D991-D274-006C-92B1B035BAA7}"/>
              </a:ext>
            </a:extLst>
          </p:cNvPr>
          <p:cNvPicPr>
            <a:picLocks noChangeAspect="1"/>
          </p:cNvPicPr>
          <p:nvPr/>
        </p:nvPicPr>
        <p:blipFill>
          <a:blip r:embed="rId2"/>
          <a:stretch>
            <a:fillRect/>
          </a:stretch>
        </p:blipFill>
        <p:spPr>
          <a:xfrm>
            <a:off x="0" y="-1"/>
            <a:ext cx="12192000" cy="6858001"/>
          </a:xfrm>
          <a:prstGeom prst="rect">
            <a:avLst/>
          </a:prstGeom>
        </p:spPr>
      </p:pic>
      <p:sp>
        <p:nvSpPr>
          <p:cNvPr id="8" name="CaixaDeTexto 7">
            <a:extLst>
              <a:ext uri="{FF2B5EF4-FFF2-40B4-BE49-F238E27FC236}">
                <a16:creationId xmlns:a16="http://schemas.microsoft.com/office/drawing/2014/main" id="{66DC45F1-6B6E-F227-6665-6059501FC2B2}"/>
              </a:ext>
            </a:extLst>
          </p:cNvPr>
          <p:cNvSpPr txBox="1"/>
          <p:nvPr/>
        </p:nvSpPr>
        <p:spPr>
          <a:xfrm>
            <a:off x="1452562" y="2090171"/>
            <a:ext cx="9286875" cy="2677656"/>
          </a:xfrm>
          <a:prstGeom prst="rect">
            <a:avLst/>
          </a:prstGeom>
          <a:noFill/>
        </p:spPr>
        <p:txBody>
          <a:bodyPr wrap="square" rtlCol="0">
            <a:spAutoFit/>
          </a:bodyPr>
          <a:lstStyle/>
          <a:p>
            <a:pPr algn="ctr">
              <a:spcAft>
                <a:spcPts val="1125"/>
              </a:spcAft>
            </a:pPr>
            <a:r>
              <a:rPr lang="es-AR" sz="2800" b="1" i="0" noProof="0" dirty="0">
                <a:solidFill>
                  <a:schemeClr val="bg1"/>
                </a:solidFill>
                <a:effectLst/>
                <a:latin typeface="Roboto Light" panose="02000000000000000000" pitchFamily="2" charset="0"/>
                <a:ea typeface="Roboto Light" panose="02000000000000000000" pitchFamily="2" charset="0"/>
              </a:rPr>
              <a:t>En cualquier religión, santificar algo es hacerlo importante. Y si descubrimos lo que la religión de la Biblia consideraba santo en el principio, sabremos distinguirlo del resto. Curiosamente, las religiones del mundo suelen santificar una de estas tres cosas por encima de las demás: objetos, lugares o individuos.</a:t>
            </a:r>
            <a:endParaRPr lang="es-AR" sz="2800" noProof="0" dirty="0">
              <a:solidFill>
                <a:schemeClr val="bg1"/>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1066311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C335D-7CE7-9D75-DBCC-51F589E38FB3}"/>
            </a:ext>
          </a:extLst>
        </p:cNvPr>
        <p:cNvGrpSpPr/>
        <p:nvPr/>
      </p:nvGrpSpPr>
      <p:grpSpPr>
        <a:xfrm>
          <a:off x="0" y="0"/>
          <a:ext cx="0" cy="0"/>
          <a:chOff x="0" y="0"/>
          <a:chExt cx="0" cy="0"/>
        </a:xfrm>
      </p:grpSpPr>
      <p:pic>
        <p:nvPicPr>
          <p:cNvPr id="5" name="Imagem 4">
            <a:extLst>
              <a:ext uri="{FF2B5EF4-FFF2-40B4-BE49-F238E27FC236}">
                <a16:creationId xmlns:a16="http://schemas.microsoft.com/office/drawing/2014/main" id="{4B421E24-6FC8-D321-5AFF-2B470FA7000E}"/>
              </a:ext>
            </a:extLst>
          </p:cNvPr>
          <p:cNvPicPr>
            <a:picLocks noChangeAspect="1"/>
          </p:cNvPicPr>
          <p:nvPr/>
        </p:nvPicPr>
        <p:blipFill>
          <a:blip r:embed="rId2"/>
          <a:stretch>
            <a:fillRect/>
          </a:stretch>
        </p:blipFill>
        <p:spPr>
          <a:xfrm>
            <a:off x="2" y="0"/>
            <a:ext cx="12191998" cy="6858000"/>
          </a:xfrm>
          <a:prstGeom prst="rect">
            <a:avLst/>
          </a:prstGeom>
        </p:spPr>
      </p:pic>
      <p:sp>
        <p:nvSpPr>
          <p:cNvPr id="6" name="CaixaDeTexto 5">
            <a:extLst>
              <a:ext uri="{FF2B5EF4-FFF2-40B4-BE49-F238E27FC236}">
                <a16:creationId xmlns:a16="http://schemas.microsoft.com/office/drawing/2014/main" id="{319063CA-0408-2F61-963C-F809E939CF6F}"/>
              </a:ext>
            </a:extLst>
          </p:cNvPr>
          <p:cNvSpPr txBox="1"/>
          <p:nvPr/>
        </p:nvSpPr>
        <p:spPr>
          <a:xfrm>
            <a:off x="4739550" y="4729353"/>
            <a:ext cx="2712894" cy="461665"/>
          </a:xfrm>
          <a:prstGeom prst="rect">
            <a:avLst/>
          </a:prstGeom>
          <a:noFill/>
        </p:spPr>
        <p:txBody>
          <a:bodyPr wrap="square" rtlCol="0">
            <a:spAutoFit/>
          </a:bodyPr>
          <a:lstStyle/>
          <a:p>
            <a:pPr algn="ctr"/>
            <a:r>
              <a:rPr lang="es-AR" sz="2400" noProof="0" dirty="0">
                <a:solidFill>
                  <a:schemeClr val="bg1"/>
                </a:solidFill>
                <a:latin typeface="Roboto Medium" panose="02000000000000000000" pitchFamily="2" charset="0"/>
                <a:ea typeface="Roboto Medium" panose="02000000000000000000" pitchFamily="2" charset="0"/>
              </a:rPr>
              <a:t>(</a:t>
            </a:r>
            <a:r>
              <a:rPr lang="es-AR" sz="2400" b="1" dirty="0">
                <a:solidFill>
                  <a:schemeClr val="bg1"/>
                </a:solidFill>
                <a:latin typeface="Roboto Medium" panose="02000000000000000000" pitchFamily="2" charset="0"/>
                <a:ea typeface="Roboto Medium" panose="02000000000000000000" pitchFamily="2" charset="0"/>
              </a:rPr>
              <a:t>É</a:t>
            </a:r>
            <a:r>
              <a:rPr lang="es-AR" sz="2400" b="1" noProof="0" dirty="0" err="1">
                <a:solidFill>
                  <a:schemeClr val="bg1"/>
                </a:solidFill>
                <a:latin typeface="Roboto Medium" panose="02000000000000000000" pitchFamily="2" charset="0"/>
                <a:ea typeface="Roboto Medium" panose="02000000000000000000" pitchFamily="2" charset="0"/>
              </a:rPr>
              <a:t>xodo</a:t>
            </a:r>
            <a:r>
              <a:rPr lang="es-AR" sz="2400" b="1" noProof="0" dirty="0">
                <a:solidFill>
                  <a:schemeClr val="bg1"/>
                </a:solidFill>
                <a:latin typeface="Roboto Medium" panose="02000000000000000000" pitchFamily="2" charset="0"/>
                <a:ea typeface="Roboto Medium" panose="02000000000000000000" pitchFamily="2" charset="0"/>
              </a:rPr>
              <a:t> 20:10</a:t>
            </a:r>
            <a:r>
              <a:rPr lang="es-AR" sz="2400" noProof="0" dirty="0">
                <a:solidFill>
                  <a:schemeClr val="bg1"/>
                </a:solidFill>
                <a:latin typeface="Roboto Medium" panose="02000000000000000000" pitchFamily="2" charset="0"/>
                <a:ea typeface="Roboto Medium" panose="02000000000000000000" pitchFamily="2" charset="0"/>
              </a:rPr>
              <a:t>)</a:t>
            </a:r>
          </a:p>
        </p:txBody>
      </p:sp>
      <p:sp>
        <p:nvSpPr>
          <p:cNvPr id="4" name="CaixaDeTexto 3">
            <a:extLst>
              <a:ext uri="{FF2B5EF4-FFF2-40B4-BE49-F238E27FC236}">
                <a16:creationId xmlns:a16="http://schemas.microsoft.com/office/drawing/2014/main" id="{D20F9604-0422-829E-9EA9-63E09D53DA24}"/>
              </a:ext>
            </a:extLst>
          </p:cNvPr>
          <p:cNvSpPr txBox="1"/>
          <p:nvPr/>
        </p:nvSpPr>
        <p:spPr>
          <a:xfrm>
            <a:off x="1639020" y="2497975"/>
            <a:ext cx="1939638" cy="1862048"/>
          </a:xfrm>
          <a:prstGeom prst="rect">
            <a:avLst/>
          </a:prstGeom>
          <a:noFill/>
        </p:spPr>
        <p:txBody>
          <a:bodyPr wrap="square" rtlCol="0">
            <a:spAutoFit/>
          </a:bodyPr>
          <a:lstStyle/>
          <a:p>
            <a:pPr algn="ctr"/>
            <a:r>
              <a:rPr lang="es-AR" sz="11500" noProof="0" dirty="0">
                <a:solidFill>
                  <a:schemeClr val="bg1"/>
                </a:solidFill>
                <a:latin typeface="Roboto Black" panose="02000000000000000000" pitchFamily="2" charset="0"/>
                <a:ea typeface="Roboto Black" panose="02000000000000000000" pitchFamily="2" charset="0"/>
              </a:rPr>
              <a:t>“</a:t>
            </a:r>
          </a:p>
        </p:txBody>
      </p:sp>
      <p:sp>
        <p:nvSpPr>
          <p:cNvPr id="8" name="CaixaDeTexto 7">
            <a:extLst>
              <a:ext uri="{FF2B5EF4-FFF2-40B4-BE49-F238E27FC236}">
                <a16:creationId xmlns:a16="http://schemas.microsoft.com/office/drawing/2014/main" id="{CAF43F12-00BC-8292-E239-96A8C78C3695}"/>
              </a:ext>
            </a:extLst>
          </p:cNvPr>
          <p:cNvSpPr txBox="1"/>
          <p:nvPr/>
        </p:nvSpPr>
        <p:spPr>
          <a:xfrm>
            <a:off x="2811027" y="2951946"/>
            <a:ext cx="6569941" cy="1384995"/>
          </a:xfrm>
          <a:prstGeom prst="rect">
            <a:avLst/>
          </a:prstGeom>
          <a:noFill/>
        </p:spPr>
        <p:txBody>
          <a:bodyPr wrap="square" rtlCol="0">
            <a:spAutoFit/>
          </a:bodyPr>
          <a:lstStyle/>
          <a:p>
            <a:pPr algn="ctr">
              <a:spcAft>
                <a:spcPts val="1125"/>
              </a:spcAft>
            </a:pPr>
            <a:r>
              <a:rPr lang="es-AR" sz="2800" b="1" i="0" noProof="0" dirty="0">
                <a:solidFill>
                  <a:schemeClr val="bg1"/>
                </a:solidFill>
                <a:effectLst/>
                <a:latin typeface="Roboto Medium" panose="02000000000000000000" pitchFamily="2" charset="0"/>
                <a:ea typeface="Roboto Medium" panose="02000000000000000000" pitchFamily="2" charset="0"/>
              </a:rPr>
              <a:t>Mas el séptimo día es reposo para Jehová tu Dios; no hagas en él obra alguna.</a:t>
            </a:r>
            <a:endParaRPr lang="es-AR" sz="2800" noProof="0" dirty="0">
              <a:solidFill>
                <a:schemeClr val="bg1"/>
              </a:solidFill>
              <a:latin typeface="Roboto Medium" panose="02000000000000000000" pitchFamily="2" charset="0"/>
              <a:ea typeface="Roboto Medium" panose="02000000000000000000" pitchFamily="2" charset="0"/>
            </a:endParaRPr>
          </a:p>
        </p:txBody>
      </p:sp>
      <p:sp>
        <p:nvSpPr>
          <p:cNvPr id="11" name="CaixaDeTexto 10">
            <a:extLst>
              <a:ext uri="{FF2B5EF4-FFF2-40B4-BE49-F238E27FC236}">
                <a16:creationId xmlns:a16="http://schemas.microsoft.com/office/drawing/2014/main" id="{C3C87AC7-8454-B7A9-F1CA-3391AD003CA6}"/>
              </a:ext>
            </a:extLst>
          </p:cNvPr>
          <p:cNvSpPr txBox="1"/>
          <p:nvPr/>
        </p:nvSpPr>
        <p:spPr>
          <a:xfrm>
            <a:off x="8315468" y="3651459"/>
            <a:ext cx="1939638" cy="1862048"/>
          </a:xfrm>
          <a:prstGeom prst="rect">
            <a:avLst/>
          </a:prstGeom>
          <a:noFill/>
        </p:spPr>
        <p:txBody>
          <a:bodyPr wrap="square" rtlCol="0">
            <a:spAutoFit/>
          </a:bodyPr>
          <a:lstStyle/>
          <a:p>
            <a:pPr algn="ctr"/>
            <a:r>
              <a:rPr lang="es-AR" sz="11500" noProof="0" dirty="0">
                <a:solidFill>
                  <a:schemeClr val="bg1"/>
                </a:solidFill>
                <a:latin typeface="Roboto Black" panose="02000000000000000000" pitchFamily="2" charset="0"/>
                <a:ea typeface="Roboto Black" panose="02000000000000000000" pitchFamily="2" charset="0"/>
              </a:rPr>
              <a:t>”</a:t>
            </a:r>
          </a:p>
        </p:txBody>
      </p:sp>
      <p:sp>
        <p:nvSpPr>
          <p:cNvPr id="2" name="CaixaDeTexto 1">
            <a:extLst>
              <a:ext uri="{FF2B5EF4-FFF2-40B4-BE49-F238E27FC236}">
                <a16:creationId xmlns:a16="http://schemas.microsoft.com/office/drawing/2014/main" id="{F914B7F4-A644-65C6-C384-DD7B59FA077E}"/>
              </a:ext>
            </a:extLst>
          </p:cNvPr>
          <p:cNvSpPr txBox="1"/>
          <p:nvPr/>
        </p:nvSpPr>
        <p:spPr>
          <a:xfrm>
            <a:off x="2067858" y="1344492"/>
            <a:ext cx="8056278" cy="707886"/>
          </a:xfrm>
          <a:prstGeom prst="rect">
            <a:avLst/>
          </a:prstGeom>
          <a:noFill/>
        </p:spPr>
        <p:txBody>
          <a:bodyPr wrap="square" rtlCol="0">
            <a:spAutoFit/>
          </a:bodyPr>
          <a:lstStyle/>
          <a:p>
            <a:pPr algn="ctr"/>
            <a:r>
              <a:rPr lang="es-AR" sz="4000" noProof="0" dirty="0">
                <a:solidFill>
                  <a:schemeClr val="bg1"/>
                </a:solidFill>
                <a:latin typeface="Roboto Black" panose="02000000000000000000" pitchFamily="2" charset="0"/>
                <a:ea typeface="Roboto Black" panose="02000000000000000000" pitchFamily="2" charset="0"/>
              </a:rPr>
              <a:t>UN TIEMPO PARA AMAR LA VIDA</a:t>
            </a:r>
          </a:p>
        </p:txBody>
      </p:sp>
    </p:spTree>
    <p:extLst>
      <p:ext uri="{BB962C8B-B14F-4D97-AF65-F5344CB8AC3E}">
        <p14:creationId xmlns:p14="http://schemas.microsoft.com/office/powerpoint/2010/main" val="5929979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3A162-04B8-26DF-09FD-937B361E8D0D}"/>
            </a:ext>
          </a:extLst>
        </p:cNvPr>
        <p:cNvGrpSpPr/>
        <p:nvPr/>
      </p:nvGrpSpPr>
      <p:grpSpPr>
        <a:xfrm>
          <a:off x="0" y="0"/>
          <a:ext cx="0" cy="0"/>
          <a:chOff x="0" y="0"/>
          <a:chExt cx="0" cy="0"/>
        </a:xfrm>
      </p:grpSpPr>
      <p:pic>
        <p:nvPicPr>
          <p:cNvPr id="3" name="Imagem 2" descr="Grupo de pessoas em pé&#10;&#10;O conteúdo gerado por IA pode estar incorreto.">
            <a:extLst>
              <a:ext uri="{FF2B5EF4-FFF2-40B4-BE49-F238E27FC236}">
                <a16:creationId xmlns:a16="http://schemas.microsoft.com/office/drawing/2014/main" id="{BBD493AB-9358-999C-3699-FB8F3C9A1D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1074" y="-1879106"/>
            <a:ext cx="13099109" cy="8737106"/>
          </a:xfrm>
          <a:prstGeom prst="rect">
            <a:avLst/>
          </a:prstGeom>
        </p:spPr>
      </p:pic>
      <p:pic>
        <p:nvPicPr>
          <p:cNvPr id="4" name="Imagem 3">
            <a:extLst>
              <a:ext uri="{FF2B5EF4-FFF2-40B4-BE49-F238E27FC236}">
                <a16:creationId xmlns:a16="http://schemas.microsoft.com/office/drawing/2014/main" id="{B5569801-8BAB-D3D7-9AAB-A9F90FD4656B}"/>
              </a:ext>
            </a:extLst>
          </p:cNvPr>
          <p:cNvPicPr>
            <a:picLocks noChangeAspect="1"/>
          </p:cNvPicPr>
          <p:nvPr/>
        </p:nvPicPr>
        <p:blipFill>
          <a:blip r:embed="rId3"/>
          <a:stretch>
            <a:fillRect/>
          </a:stretch>
        </p:blipFill>
        <p:spPr>
          <a:xfrm>
            <a:off x="0" y="0"/>
            <a:ext cx="12191998" cy="6858000"/>
          </a:xfrm>
          <a:prstGeom prst="rect">
            <a:avLst/>
          </a:prstGeom>
        </p:spPr>
      </p:pic>
      <p:sp>
        <p:nvSpPr>
          <p:cNvPr id="8" name="CaixaDeTexto 7">
            <a:extLst>
              <a:ext uri="{FF2B5EF4-FFF2-40B4-BE49-F238E27FC236}">
                <a16:creationId xmlns:a16="http://schemas.microsoft.com/office/drawing/2014/main" id="{F4C63860-31F2-F7AB-66CE-B862179EC46F}"/>
              </a:ext>
            </a:extLst>
          </p:cNvPr>
          <p:cNvSpPr txBox="1"/>
          <p:nvPr/>
        </p:nvSpPr>
        <p:spPr>
          <a:xfrm>
            <a:off x="1004819" y="1874726"/>
            <a:ext cx="4852555" cy="3108543"/>
          </a:xfrm>
          <a:prstGeom prst="rect">
            <a:avLst/>
          </a:prstGeom>
          <a:noFill/>
        </p:spPr>
        <p:txBody>
          <a:bodyPr wrap="square" rtlCol="0">
            <a:spAutoFit/>
          </a:bodyPr>
          <a:lstStyle/>
          <a:p>
            <a:pPr>
              <a:spcAft>
                <a:spcPts val="1125"/>
              </a:spcAft>
            </a:pPr>
            <a:r>
              <a:rPr lang="es-AR" sz="2800" dirty="0">
                <a:solidFill>
                  <a:schemeClr val="bg1"/>
                </a:solidFill>
                <a:latin typeface="Roboto" panose="02000000000000000000" pitchFamily="2" charset="0"/>
                <a:ea typeface="Roboto" panose="02000000000000000000" pitchFamily="2" charset="0"/>
              </a:rPr>
              <a:t>E</a:t>
            </a:r>
            <a:r>
              <a:rPr lang="es-AR" sz="2800" b="0" i="0" noProof="0" dirty="0">
                <a:solidFill>
                  <a:schemeClr val="bg1"/>
                </a:solidFill>
                <a:effectLst/>
                <a:latin typeface="Roboto" panose="02000000000000000000" pitchFamily="2" charset="0"/>
                <a:ea typeface="Roboto" panose="02000000000000000000" pitchFamily="2" charset="0"/>
              </a:rPr>
              <a:t>l sábado es la celebración de la vida. Un grito de celebración por la humanidad que dice que </a:t>
            </a:r>
            <a:r>
              <a:rPr lang="es-AR" sz="2800" b="1" dirty="0">
                <a:solidFill>
                  <a:schemeClr val="bg1"/>
                </a:solidFill>
                <a:latin typeface="Roboto" panose="02000000000000000000" pitchFamily="2" charset="0"/>
                <a:ea typeface="Roboto" panose="02000000000000000000" pitchFamily="2" charset="0"/>
              </a:rPr>
              <a:t>vivir</a:t>
            </a:r>
            <a:r>
              <a:rPr lang="es-AR" sz="2800" b="0" i="0" noProof="0" dirty="0">
                <a:solidFill>
                  <a:schemeClr val="bg1"/>
                </a:solidFill>
                <a:effectLst/>
                <a:latin typeface="Roboto" panose="02000000000000000000" pitchFamily="2" charset="0"/>
                <a:ea typeface="Roboto" panose="02000000000000000000" pitchFamily="2" charset="0"/>
              </a:rPr>
              <a:t>, y </a:t>
            </a:r>
            <a:r>
              <a:rPr lang="es-AR" sz="2800" b="1" dirty="0">
                <a:solidFill>
                  <a:schemeClr val="bg1"/>
                </a:solidFill>
                <a:latin typeface="Roboto" panose="02000000000000000000" pitchFamily="2" charset="0"/>
                <a:ea typeface="Roboto" panose="02000000000000000000" pitchFamily="2" charset="0"/>
              </a:rPr>
              <a:t>vivir juntos</a:t>
            </a:r>
            <a:r>
              <a:rPr lang="es-AR" sz="2800" b="0" i="0" noProof="0" dirty="0">
                <a:solidFill>
                  <a:schemeClr val="bg1"/>
                </a:solidFill>
                <a:effectLst/>
                <a:latin typeface="Roboto" panose="02000000000000000000" pitchFamily="2" charset="0"/>
                <a:ea typeface="Roboto" panose="02000000000000000000" pitchFamily="2" charset="0"/>
              </a:rPr>
              <a:t>, es más importante que simplemente </a:t>
            </a:r>
            <a:r>
              <a:rPr lang="es-AR" sz="2800" b="1" dirty="0">
                <a:solidFill>
                  <a:schemeClr val="bg1"/>
                </a:solidFill>
                <a:latin typeface="Roboto" panose="02000000000000000000" pitchFamily="2" charset="0"/>
                <a:ea typeface="Roboto" panose="02000000000000000000" pitchFamily="2" charset="0"/>
              </a:rPr>
              <a:t>sobrevivir</a:t>
            </a:r>
            <a:r>
              <a:rPr lang="es-AR" sz="2800" b="0" i="0" noProof="0" dirty="0">
                <a:solidFill>
                  <a:schemeClr val="bg1"/>
                </a:solidFill>
                <a:effectLst/>
                <a:latin typeface="Roboto" panose="02000000000000000000" pitchFamily="2" charset="0"/>
                <a:ea typeface="Roboto" panose="02000000000000000000" pitchFamily="2" charset="0"/>
              </a:rPr>
              <a:t>.</a:t>
            </a:r>
            <a:endParaRPr lang="es-AR" sz="2800" noProof="0"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0041667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6F4AE-C56D-4B56-E109-CA0A6735D728}"/>
            </a:ext>
          </a:extLst>
        </p:cNvPr>
        <p:cNvGrpSpPr/>
        <p:nvPr/>
      </p:nvGrpSpPr>
      <p:grpSpPr>
        <a:xfrm>
          <a:off x="0" y="0"/>
          <a:ext cx="0" cy="0"/>
          <a:chOff x="0" y="0"/>
          <a:chExt cx="0" cy="0"/>
        </a:xfrm>
      </p:grpSpPr>
      <p:pic>
        <p:nvPicPr>
          <p:cNvPr id="3" name="Imagem 2" descr="Mulher comendo grama&#10;&#10;O conteúdo gerado por IA pode estar incorreto.">
            <a:extLst>
              <a:ext uri="{FF2B5EF4-FFF2-40B4-BE49-F238E27FC236}">
                <a16:creationId xmlns:a16="http://schemas.microsoft.com/office/drawing/2014/main" id="{1FE168F1-C8E8-4223-68D1-DFEA867FE1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3955" y="0"/>
            <a:ext cx="10287000" cy="6858000"/>
          </a:xfrm>
          <a:prstGeom prst="rect">
            <a:avLst/>
          </a:prstGeom>
        </p:spPr>
      </p:pic>
      <p:pic>
        <p:nvPicPr>
          <p:cNvPr id="5" name="Imagem 4">
            <a:extLst>
              <a:ext uri="{FF2B5EF4-FFF2-40B4-BE49-F238E27FC236}">
                <a16:creationId xmlns:a16="http://schemas.microsoft.com/office/drawing/2014/main" id="{783DEE91-5A57-8882-4937-ED6399E2E82D}"/>
              </a:ext>
            </a:extLst>
          </p:cNvPr>
          <p:cNvPicPr>
            <a:picLocks noChangeAspect="1"/>
          </p:cNvPicPr>
          <p:nvPr/>
        </p:nvPicPr>
        <p:blipFill>
          <a:blip r:embed="rId3"/>
          <a:stretch>
            <a:fillRect/>
          </a:stretch>
        </p:blipFill>
        <p:spPr>
          <a:xfrm>
            <a:off x="0" y="0"/>
            <a:ext cx="12191998" cy="6858000"/>
          </a:xfrm>
          <a:prstGeom prst="rect">
            <a:avLst/>
          </a:prstGeom>
        </p:spPr>
      </p:pic>
      <p:sp>
        <p:nvSpPr>
          <p:cNvPr id="8" name="CaixaDeTexto 7">
            <a:extLst>
              <a:ext uri="{FF2B5EF4-FFF2-40B4-BE49-F238E27FC236}">
                <a16:creationId xmlns:a16="http://schemas.microsoft.com/office/drawing/2014/main" id="{6B292996-F67E-8D52-2675-CB1D6E55BE98}"/>
              </a:ext>
            </a:extLst>
          </p:cNvPr>
          <p:cNvSpPr txBox="1"/>
          <p:nvPr/>
        </p:nvSpPr>
        <p:spPr>
          <a:xfrm>
            <a:off x="924790" y="1012954"/>
            <a:ext cx="4700155" cy="4832092"/>
          </a:xfrm>
          <a:prstGeom prst="rect">
            <a:avLst/>
          </a:prstGeom>
          <a:noFill/>
        </p:spPr>
        <p:txBody>
          <a:bodyPr wrap="square" rtlCol="0">
            <a:spAutoFit/>
          </a:bodyPr>
          <a:lstStyle/>
          <a:p>
            <a:pPr>
              <a:spcAft>
                <a:spcPts val="1125"/>
              </a:spcAft>
            </a:pPr>
            <a:r>
              <a:rPr lang="es-AR" sz="2800" b="0" i="0" noProof="0" dirty="0">
                <a:solidFill>
                  <a:schemeClr val="bg1"/>
                </a:solidFill>
                <a:effectLst/>
                <a:latin typeface="Roboto" panose="02000000000000000000" pitchFamily="2" charset="0"/>
                <a:ea typeface="Roboto" panose="02000000000000000000" pitchFamily="2" charset="0"/>
              </a:rPr>
              <a:t>Detenerse es un acto de fe que indica confianza en aquel que puede gobernar mi vida mejor que yo, incluso con todos mis esfuerzos. Como dijo Abraham </a:t>
            </a:r>
            <a:r>
              <a:rPr lang="es-AR" sz="2800" b="0" i="0" noProof="0" dirty="0" err="1">
                <a:solidFill>
                  <a:schemeClr val="bg1"/>
                </a:solidFill>
                <a:effectLst/>
                <a:latin typeface="Roboto" panose="02000000000000000000" pitchFamily="2" charset="0"/>
                <a:ea typeface="Roboto" panose="02000000000000000000" pitchFamily="2" charset="0"/>
              </a:rPr>
              <a:t>Heschell</a:t>
            </a:r>
            <a:r>
              <a:rPr lang="es-AR" sz="2800" b="0" i="0" noProof="0" dirty="0">
                <a:solidFill>
                  <a:schemeClr val="bg1"/>
                </a:solidFill>
                <a:effectLst/>
                <a:latin typeface="Roboto" panose="02000000000000000000" pitchFamily="2" charset="0"/>
                <a:ea typeface="Roboto" panose="02000000000000000000" pitchFamily="2" charset="0"/>
              </a:rPr>
              <a:t>: “Seis días a la semana buscamos dominar el mundo; en el séptimo día, tratamos de dominar el yo”.</a:t>
            </a:r>
            <a:endParaRPr lang="es-AR" sz="2800" noProof="0"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8987551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005EB-6B0A-EDC6-8FD5-515A09E59C7E}"/>
            </a:ext>
          </a:extLst>
        </p:cNvPr>
        <p:cNvGrpSpPr/>
        <p:nvPr/>
      </p:nvGrpSpPr>
      <p:grpSpPr>
        <a:xfrm>
          <a:off x="0" y="0"/>
          <a:ext cx="0" cy="0"/>
          <a:chOff x="0" y="0"/>
          <a:chExt cx="0" cy="0"/>
        </a:xfrm>
      </p:grpSpPr>
      <p:pic>
        <p:nvPicPr>
          <p:cNvPr id="9" name="Imagem 8" descr="Menina sentada na grama&#10;&#10;O conteúdo gerado por IA pode estar incorreto.">
            <a:extLst>
              <a:ext uri="{FF2B5EF4-FFF2-40B4-BE49-F238E27FC236}">
                <a16:creationId xmlns:a16="http://schemas.microsoft.com/office/drawing/2014/main" id="{405D8959-5CC4-0B84-ED8A-7BFA511E22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962" y="-1238290"/>
            <a:ext cx="12191998" cy="8132062"/>
          </a:xfrm>
          <a:prstGeom prst="rect">
            <a:avLst/>
          </a:prstGeom>
        </p:spPr>
      </p:pic>
      <p:pic>
        <p:nvPicPr>
          <p:cNvPr id="5" name="Imagem 4">
            <a:extLst>
              <a:ext uri="{FF2B5EF4-FFF2-40B4-BE49-F238E27FC236}">
                <a16:creationId xmlns:a16="http://schemas.microsoft.com/office/drawing/2014/main" id="{8E147A88-DCDB-AD27-F7AD-5E5924AC9EDB}"/>
              </a:ext>
            </a:extLst>
          </p:cNvPr>
          <p:cNvPicPr>
            <a:picLocks noChangeAspect="1"/>
          </p:cNvPicPr>
          <p:nvPr/>
        </p:nvPicPr>
        <p:blipFill>
          <a:blip r:embed="rId3"/>
          <a:stretch>
            <a:fillRect/>
          </a:stretch>
        </p:blipFill>
        <p:spPr>
          <a:xfrm flipH="1">
            <a:off x="2" y="0"/>
            <a:ext cx="12191998" cy="6858000"/>
          </a:xfrm>
          <a:prstGeom prst="rect">
            <a:avLst/>
          </a:prstGeom>
        </p:spPr>
      </p:pic>
      <p:sp>
        <p:nvSpPr>
          <p:cNvPr id="6" name="CaixaDeTexto 5">
            <a:extLst>
              <a:ext uri="{FF2B5EF4-FFF2-40B4-BE49-F238E27FC236}">
                <a16:creationId xmlns:a16="http://schemas.microsoft.com/office/drawing/2014/main" id="{A53E89F2-BEE0-EF95-6148-62BF12C60A21}"/>
              </a:ext>
            </a:extLst>
          </p:cNvPr>
          <p:cNvSpPr txBox="1"/>
          <p:nvPr/>
        </p:nvSpPr>
        <p:spPr>
          <a:xfrm>
            <a:off x="5724524" y="650651"/>
            <a:ext cx="5123148" cy="1323439"/>
          </a:xfrm>
          <a:prstGeom prst="rect">
            <a:avLst/>
          </a:prstGeom>
          <a:noFill/>
        </p:spPr>
        <p:txBody>
          <a:bodyPr wrap="square" rtlCol="0">
            <a:spAutoFit/>
          </a:bodyPr>
          <a:lstStyle/>
          <a:p>
            <a:r>
              <a:rPr lang="es-AR" sz="4000" noProof="0" dirty="0">
                <a:solidFill>
                  <a:schemeClr val="bg1"/>
                </a:solidFill>
                <a:latin typeface="Roboto Black" panose="02000000000000000000" pitchFamily="2" charset="0"/>
                <a:ea typeface="Roboto Black" panose="02000000000000000000" pitchFamily="2" charset="0"/>
              </a:rPr>
              <a:t>UN AMOR QUE DIGNIFICA</a:t>
            </a:r>
          </a:p>
        </p:txBody>
      </p:sp>
      <p:sp>
        <p:nvSpPr>
          <p:cNvPr id="8" name="CaixaDeTexto 7">
            <a:extLst>
              <a:ext uri="{FF2B5EF4-FFF2-40B4-BE49-F238E27FC236}">
                <a16:creationId xmlns:a16="http://schemas.microsoft.com/office/drawing/2014/main" id="{0547BA6D-41B7-8FCB-3A8D-5F2461CBFD77}"/>
              </a:ext>
            </a:extLst>
          </p:cNvPr>
          <p:cNvSpPr txBox="1"/>
          <p:nvPr/>
        </p:nvSpPr>
        <p:spPr>
          <a:xfrm>
            <a:off x="5724524" y="2177172"/>
            <a:ext cx="5362576" cy="2677656"/>
          </a:xfrm>
          <a:prstGeom prst="rect">
            <a:avLst/>
          </a:prstGeom>
          <a:noFill/>
        </p:spPr>
        <p:txBody>
          <a:bodyPr wrap="square" rtlCol="0">
            <a:spAutoFit/>
          </a:bodyPr>
          <a:lstStyle/>
          <a:p>
            <a:pPr>
              <a:spcAft>
                <a:spcPts val="1125"/>
              </a:spcAft>
            </a:pPr>
            <a:r>
              <a:rPr lang="es-AR" sz="2800" noProof="0" dirty="0">
                <a:solidFill>
                  <a:schemeClr val="bg1"/>
                </a:solidFill>
                <a:latin typeface="Roboto" panose="02000000000000000000" pitchFamily="2" charset="0"/>
                <a:ea typeface="Roboto" panose="02000000000000000000" pitchFamily="2" charset="0"/>
              </a:rPr>
              <a:t>“Mas el séptimo día es reposo para Jehová tu Dios; no hagas en él obra alguna, tú, ni tu hijo, ni tu hija, ni tu siervo, ni tu criada, ni tu bestia, ni tu extranjero que está dentro de tus puertas”</a:t>
            </a:r>
          </a:p>
        </p:txBody>
      </p:sp>
      <p:sp>
        <p:nvSpPr>
          <p:cNvPr id="4" name="CaixaDeTexto 3">
            <a:extLst>
              <a:ext uri="{FF2B5EF4-FFF2-40B4-BE49-F238E27FC236}">
                <a16:creationId xmlns:a16="http://schemas.microsoft.com/office/drawing/2014/main" id="{3C6008B4-16E1-27CF-71B8-963AD1EDBF2E}"/>
              </a:ext>
            </a:extLst>
          </p:cNvPr>
          <p:cNvSpPr txBox="1"/>
          <p:nvPr/>
        </p:nvSpPr>
        <p:spPr>
          <a:xfrm>
            <a:off x="5724524" y="5394748"/>
            <a:ext cx="2712894" cy="461665"/>
          </a:xfrm>
          <a:prstGeom prst="rect">
            <a:avLst/>
          </a:prstGeom>
          <a:noFill/>
        </p:spPr>
        <p:txBody>
          <a:bodyPr wrap="square" rtlCol="0">
            <a:spAutoFit/>
          </a:bodyPr>
          <a:lstStyle/>
          <a:p>
            <a:r>
              <a:rPr lang="es-AR" sz="2400" noProof="0" dirty="0">
                <a:solidFill>
                  <a:schemeClr val="bg1"/>
                </a:solidFill>
                <a:latin typeface="Roboto Medium" panose="02000000000000000000" pitchFamily="2" charset="0"/>
                <a:ea typeface="Roboto Medium" panose="02000000000000000000" pitchFamily="2" charset="0"/>
              </a:rPr>
              <a:t>(</a:t>
            </a:r>
            <a:r>
              <a:rPr lang="es-AR" sz="2400" b="1" dirty="0">
                <a:solidFill>
                  <a:schemeClr val="bg1"/>
                </a:solidFill>
                <a:latin typeface="Roboto Medium" panose="02000000000000000000" pitchFamily="2" charset="0"/>
                <a:ea typeface="Roboto Medium" panose="02000000000000000000" pitchFamily="2" charset="0"/>
              </a:rPr>
              <a:t>É</a:t>
            </a:r>
            <a:r>
              <a:rPr lang="es-AR" sz="2400" b="1" noProof="0" dirty="0" err="1">
                <a:solidFill>
                  <a:schemeClr val="bg1"/>
                </a:solidFill>
                <a:latin typeface="Roboto Medium" panose="02000000000000000000" pitchFamily="2" charset="0"/>
                <a:ea typeface="Roboto Medium" panose="02000000000000000000" pitchFamily="2" charset="0"/>
              </a:rPr>
              <a:t>xodo</a:t>
            </a:r>
            <a:r>
              <a:rPr lang="es-AR" sz="2400" b="1" noProof="0" dirty="0">
                <a:solidFill>
                  <a:schemeClr val="bg1"/>
                </a:solidFill>
                <a:latin typeface="Roboto Medium" panose="02000000000000000000" pitchFamily="2" charset="0"/>
                <a:ea typeface="Roboto Medium" panose="02000000000000000000" pitchFamily="2" charset="0"/>
              </a:rPr>
              <a:t> 20:10</a:t>
            </a:r>
            <a:r>
              <a:rPr lang="es-AR" sz="2400" noProof="0" dirty="0">
                <a:solidFill>
                  <a:schemeClr val="bg1"/>
                </a:solidFill>
                <a:latin typeface="Roboto Medium" panose="02000000000000000000" pitchFamily="2" charset="0"/>
                <a:ea typeface="Roboto Medium" panose="02000000000000000000" pitchFamily="2" charset="0"/>
              </a:rPr>
              <a:t>)</a:t>
            </a:r>
          </a:p>
        </p:txBody>
      </p:sp>
    </p:spTree>
    <p:extLst>
      <p:ext uri="{BB962C8B-B14F-4D97-AF65-F5344CB8AC3E}">
        <p14:creationId xmlns:p14="http://schemas.microsoft.com/office/powerpoint/2010/main" val="28826925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EC13C-2B5A-005C-ABE0-8F6F930CCDD9}"/>
            </a:ext>
          </a:extLst>
        </p:cNvPr>
        <p:cNvGrpSpPr/>
        <p:nvPr/>
      </p:nvGrpSpPr>
      <p:grpSpPr>
        <a:xfrm>
          <a:off x="0" y="0"/>
          <a:ext cx="0" cy="0"/>
          <a:chOff x="0" y="0"/>
          <a:chExt cx="0" cy="0"/>
        </a:xfrm>
      </p:grpSpPr>
      <p:pic>
        <p:nvPicPr>
          <p:cNvPr id="7" name="Imagem 6">
            <a:extLst>
              <a:ext uri="{FF2B5EF4-FFF2-40B4-BE49-F238E27FC236}">
                <a16:creationId xmlns:a16="http://schemas.microsoft.com/office/drawing/2014/main" id="{97BD1D2F-0390-8A1A-3FBC-E7B09E665D1B}"/>
              </a:ext>
            </a:extLst>
          </p:cNvPr>
          <p:cNvPicPr>
            <a:picLocks noChangeAspect="1"/>
          </p:cNvPicPr>
          <p:nvPr/>
        </p:nvPicPr>
        <p:blipFill>
          <a:blip r:embed="rId2"/>
          <a:stretch>
            <a:fillRect/>
          </a:stretch>
        </p:blipFill>
        <p:spPr>
          <a:xfrm>
            <a:off x="0" y="-1"/>
            <a:ext cx="12192000" cy="6858001"/>
          </a:xfrm>
          <a:prstGeom prst="rect">
            <a:avLst/>
          </a:prstGeom>
        </p:spPr>
      </p:pic>
      <p:sp>
        <p:nvSpPr>
          <p:cNvPr id="8" name="CaixaDeTexto 7">
            <a:extLst>
              <a:ext uri="{FF2B5EF4-FFF2-40B4-BE49-F238E27FC236}">
                <a16:creationId xmlns:a16="http://schemas.microsoft.com/office/drawing/2014/main" id="{B4901A4B-E4D9-42ED-6C8A-ACFCA857B3EA}"/>
              </a:ext>
            </a:extLst>
          </p:cNvPr>
          <p:cNvSpPr txBox="1"/>
          <p:nvPr/>
        </p:nvSpPr>
        <p:spPr>
          <a:xfrm>
            <a:off x="1452562" y="2019639"/>
            <a:ext cx="9286875" cy="2818720"/>
          </a:xfrm>
          <a:prstGeom prst="rect">
            <a:avLst/>
          </a:prstGeom>
          <a:noFill/>
        </p:spPr>
        <p:txBody>
          <a:bodyPr wrap="square" rtlCol="0">
            <a:spAutoFit/>
          </a:bodyPr>
          <a:lstStyle/>
          <a:p>
            <a:pPr algn="ctr">
              <a:spcAft>
                <a:spcPts val="1125"/>
              </a:spcAft>
            </a:pPr>
            <a:r>
              <a:rPr lang="es-AR" sz="2800" b="1" i="0" noProof="0" dirty="0">
                <a:solidFill>
                  <a:schemeClr val="bg1"/>
                </a:solidFill>
                <a:effectLst/>
                <a:latin typeface="Roboto Light" panose="02000000000000000000" pitchFamily="2" charset="0"/>
                <a:ea typeface="Roboto Light" panose="02000000000000000000" pitchFamily="2" charset="0"/>
              </a:rPr>
              <a:t>Por primera vez en la historia, la sociedad sabría que todo el mundo tiene derechos humanos fundamentales.</a:t>
            </a:r>
          </a:p>
          <a:p>
            <a:pPr algn="ctr">
              <a:spcAft>
                <a:spcPts val="1125"/>
              </a:spcAft>
            </a:pPr>
            <a:r>
              <a:rPr lang="es-AR" sz="2800" b="1" i="0" noProof="0" dirty="0">
                <a:solidFill>
                  <a:schemeClr val="bg1"/>
                </a:solidFill>
                <a:effectLst/>
                <a:latin typeface="Roboto Light" panose="02000000000000000000" pitchFamily="2" charset="0"/>
                <a:ea typeface="Roboto Light" panose="02000000000000000000" pitchFamily="2" charset="0"/>
              </a:rPr>
              <a:t>No hay distinción entre hombres y mujeres, padres e hijos, empleadores y empleados, nativos y extranjeros. No son las relaciones de poder las que los definen. En el día de reposo todos son iguales, todos son hijos de Dios.</a:t>
            </a:r>
            <a:r>
              <a:rPr lang="es-AR" sz="2800" b="0" i="0" noProof="0" dirty="0">
                <a:solidFill>
                  <a:schemeClr val="bg1"/>
                </a:solidFill>
                <a:effectLst/>
                <a:latin typeface="Roboto Light" panose="02000000000000000000" pitchFamily="2" charset="0"/>
                <a:ea typeface="Roboto Light" panose="02000000000000000000" pitchFamily="2" charset="0"/>
              </a:rPr>
              <a:t> </a:t>
            </a:r>
            <a:endParaRPr lang="es-AR" sz="2800" noProof="0" dirty="0">
              <a:solidFill>
                <a:schemeClr val="bg1"/>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2795702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8697E-88DC-CE84-CC11-95467D0A639E}"/>
            </a:ext>
          </a:extLst>
        </p:cNvPr>
        <p:cNvGrpSpPr/>
        <p:nvPr/>
      </p:nvGrpSpPr>
      <p:grpSpPr>
        <a:xfrm>
          <a:off x="0" y="0"/>
          <a:ext cx="0" cy="0"/>
          <a:chOff x="0" y="0"/>
          <a:chExt cx="0" cy="0"/>
        </a:xfrm>
      </p:grpSpPr>
      <p:pic>
        <p:nvPicPr>
          <p:cNvPr id="11" name="Imagem 10" descr="Grupo de pessoas em um salão&#10;&#10;O conteúdo gerado por IA pode estar incorreto.">
            <a:extLst>
              <a:ext uri="{FF2B5EF4-FFF2-40B4-BE49-F238E27FC236}">
                <a16:creationId xmlns:a16="http://schemas.microsoft.com/office/drawing/2014/main" id="{BF36E00E-12CB-CE2A-0B01-4BB7262CDB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1625" y="-31465"/>
            <a:ext cx="13097843" cy="6889465"/>
          </a:xfrm>
          <a:prstGeom prst="rect">
            <a:avLst/>
          </a:prstGeom>
        </p:spPr>
      </p:pic>
      <p:pic>
        <p:nvPicPr>
          <p:cNvPr id="5" name="Imagem 4">
            <a:extLst>
              <a:ext uri="{FF2B5EF4-FFF2-40B4-BE49-F238E27FC236}">
                <a16:creationId xmlns:a16="http://schemas.microsoft.com/office/drawing/2014/main" id="{BDB04D8B-B046-0675-6054-B8730DD70883}"/>
              </a:ext>
            </a:extLst>
          </p:cNvPr>
          <p:cNvPicPr>
            <a:picLocks noChangeAspect="1"/>
          </p:cNvPicPr>
          <p:nvPr/>
        </p:nvPicPr>
        <p:blipFill>
          <a:blip r:embed="rId3"/>
          <a:stretch>
            <a:fillRect/>
          </a:stretch>
        </p:blipFill>
        <p:spPr>
          <a:xfrm flipH="1">
            <a:off x="0" y="0"/>
            <a:ext cx="12191998" cy="6858000"/>
          </a:xfrm>
          <a:prstGeom prst="rect">
            <a:avLst/>
          </a:prstGeom>
        </p:spPr>
      </p:pic>
      <p:sp>
        <p:nvSpPr>
          <p:cNvPr id="6" name="CaixaDeTexto 5">
            <a:extLst>
              <a:ext uri="{FF2B5EF4-FFF2-40B4-BE49-F238E27FC236}">
                <a16:creationId xmlns:a16="http://schemas.microsoft.com/office/drawing/2014/main" id="{07717686-B067-33BA-404B-FCDBF79D474B}"/>
              </a:ext>
            </a:extLst>
          </p:cNvPr>
          <p:cNvSpPr txBox="1"/>
          <p:nvPr/>
        </p:nvSpPr>
        <p:spPr>
          <a:xfrm>
            <a:off x="5724524" y="650651"/>
            <a:ext cx="5123148" cy="1323439"/>
          </a:xfrm>
          <a:prstGeom prst="rect">
            <a:avLst/>
          </a:prstGeom>
          <a:noFill/>
        </p:spPr>
        <p:txBody>
          <a:bodyPr wrap="square" rtlCol="0">
            <a:spAutoFit/>
          </a:bodyPr>
          <a:lstStyle/>
          <a:p>
            <a:r>
              <a:rPr lang="es-AR" sz="4000" noProof="0" dirty="0">
                <a:solidFill>
                  <a:schemeClr val="bg1"/>
                </a:solidFill>
                <a:latin typeface="Roboto Black" panose="02000000000000000000" pitchFamily="2" charset="0"/>
                <a:ea typeface="Roboto Black" panose="02000000000000000000" pitchFamily="2" charset="0"/>
              </a:rPr>
              <a:t>AMOR TRIDIMENSIONAL</a:t>
            </a:r>
          </a:p>
        </p:txBody>
      </p:sp>
      <p:sp>
        <p:nvSpPr>
          <p:cNvPr id="8" name="CaixaDeTexto 7">
            <a:extLst>
              <a:ext uri="{FF2B5EF4-FFF2-40B4-BE49-F238E27FC236}">
                <a16:creationId xmlns:a16="http://schemas.microsoft.com/office/drawing/2014/main" id="{A23B0E3A-C987-11FB-5B30-19E672359EED}"/>
              </a:ext>
            </a:extLst>
          </p:cNvPr>
          <p:cNvSpPr txBox="1"/>
          <p:nvPr/>
        </p:nvSpPr>
        <p:spPr>
          <a:xfrm>
            <a:off x="5724524" y="2177172"/>
            <a:ext cx="5362576" cy="3539430"/>
          </a:xfrm>
          <a:prstGeom prst="rect">
            <a:avLst/>
          </a:prstGeom>
          <a:noFill/>
        </p:spPr>
        <p:txBody>
          <a:bodyPr wrap="square" rtlCol="0">
            <a:spAutoFit/>
          </a:bodyPr>
          <a:lstStyle/>
          <a:p>
            <a:pPr>
              <a:spcAft>
                <a:spcPts val="1125"/>
              </a:spcAft>
            </a:pPr>
            <a:r>
              <a:rPr lang="es-AR" sz="2800" noProof="0" dirty="0">
                <a:solidFill>
                  <a:schemeClr val="bg1"/>
                </a:solidFill>
                <a:latin typeface="Roboto" panose="02000000000000000000" pitchFamily="2" charset="0"/>
                <a:ea typeface="Roboto" panose="02000000000000000000" pitchFamily="2" charset="0"/>
              </a:rPr>
              <a:t>“Ama al Señor tu Dios con todo tu corazón, con toda tu alma y con toda tu mente” —respondió Jesús—. Este es el primero y el más importante de los mandamientos. El segundo se parece a este: ‘Ama a tu prójimo como a ti mismo’”</a:t>
            </a:r>
          </a:p>
        </p:txBody>
      </p:sp>
      <p:sp>
        <p:nvSpPr>
          <p:cNvPr id="4" name="CaixaDeTexto 3">
            <a:extLst>
              <a:ext uri="{FF2B5EF4-FFF2-40B4-BE49-F238E27FC236}">
                <a16:creationId xmlns:a16="http://schemas.microsoft.com/office/drawing/2014/main" id="{4B9B1085-A6F3-449A-4E65-87FE3D0FB2B7}"/>
              </a:ext>
            </a:extLst>
          </p:cNvPr>
          <p:cNvSpPr txBox="1"/>
          <p:nvPr/>
        </p:nvSpPr>
        <p:spPr>
          <a:xfrm>
            <a:off x="5724524" y="5919684"/>
            <a:ext cx="2712894" cy="461665"/>
          </a:xfrm>
          <a:prstGeom prst="rect">
            <a:avLst/>
          </a:prstGeom>
          <a:noFill/>
        </p:spPr>
        <p:txBody>
          <a:bodyPr wrap="square" rtlCol="0">
            <a:spAutoFit/>
          </a:bodyPr>
          <a:lstStyle/>
          <a:p>
            <a:r>
              <a:rPr lang="es-AR" sz="2400" noProof="0" dirty="0">
                <a:solidFill>
                  <a:schemeClr val="bg1"/>
                </a:solidFill>
                <a:latin typeface="Roboto Medium" panose="02000000000000000000" pitchFamily="2" charset="0"/>
                <a:ea typeface="Roboto Medium" panose="02000000000000000000" pitchFamily="2" charset="0"/>
              </a:rPr>
              <a:t>(</a:t>
            </a:r>
            <a:r>
              <a:rPr lang="es-AR" sz="2400" b="1" noProof="0" dirty="0">
                <a:solidFill>
                  <a:schemeClr val="bg1"/>
                </a:solidFill>
                <a:latin typeface="Roboto Medium" panose="02000000000000000000" pitchFamily="2" charset="0"/>
                <a:ea typeface="Roboto Medium" panose="02000000000000000000" pitchFamily="2" charset="0"/>
              </a:rPr>
              <a:t>Mateo 22:37-39</a:t>
            </a:r>
            <a:r>
              <a:rPr lang="es-AR" sz="2400" noProof="0" dirty="0">
                <a:solidFill>
                  <a:schemeClr val="bg1"/>
                </a:solidFill>
                <a:latin typeface="Roboto Medium" panose="02000000000000000000" pitchFamily="2" charset="0"/>
                <a:ea typeface="Roboto Medium" panose="02000000000000000000" pitchFamily="2" charset="0"/>
              </a:rPr>
              <a:t>)</a:t>
            </a:r>
          </a:p>
        </p:txBody>
      </p:sp>
    </p:spTree>
    <p:extLst>
      <p:ext uri="{BB962C8B-B14F-4D97-AF65-F5344CB8AC3E}">
        <p14:creationId xmlns:p14="http://schemas.microsoft.com/office/powerpoint/2010/main" val="1363856635"/>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624F9E3DF7FBAB4A9A6D824FE11CA10C" ma:contentTypeVersion="20" ma:contentTypeDescription="Crie um novo documento." ma:contentTypeScope="" ma:versionID="39454ebdb89c9a330035c6ce0280c35a">
  <xsd:schema xmlns:xsd="http://www.w3.org/2001/XMLSchema" xmlns:xs="http://www.w3.org/2001/XMLSchema" xmlns:p="http://schemas.microsoft.com/office/2006/metadata/properties" xmlns:ns2="4d66254c-b8c0-4e16-9669-44d49c614d61" xmlns:ns3="cc85661e-698c-471d-81cd-239229bffddc" targetNamespace="http://schemas.microsoft.com/office/2006/metadata/properties" ma:root="true" ma:fieldsID="f95035f1b22a77fd3110073cb4745e89" ns2:_="" ns3:_="">
    <xsd:import namespace="4d66254c-b8c0-4e16-9669-44d49c614d61"/>
    <xsd:import namespace="cc85661e-698c-471d-81cd-239229bffdd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SearchProperties" minOccurs="0"/>
                <xsd:element ref="ns2:MediaServiceObjectDetectorVersions" minOccurs="0"/>
                <xsd:element ref="ns2:Ordenn_x00fa_merico"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66254c-b8c0-4e16-9669-44d49c614d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Marcações de imagem" ma:readOnly="false" ma:fieldId="{5cf76f15-5ced-4ddc-b409-7134ff3c332f}" ma:taxonomyMulti="true" ma:sspId="8e8593b7-542e-4346-9e98-482410f851d1"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Ordenn_x00fa_merico" ma:index="25" nillable="true" ma:displayName="Orden númerico" ma:default="0" ma:format="Dropdown" ma:internalName="Ordenn_x00fa_merico" ma:percentage="FALSE">
      <xsd:simpleType>
        <xsd:restriction base="dms:Number"/>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c85661e-698c-471d-81cd-239229bffddc" elementFormDefault="qualified">
    <xsd:import namespace="http://schemas.microsoft.com/office/2006/documentManagement/types"/>
    <xsd:import namespace="http://schemas.microsoft.com/office/infopath/2007/PartnerControls"/>
    <xsd:element name="SharedWithUsers" ma:index="17"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talhes de Compartilhado Com" ma:internalName="SharedWithDetails" ma:readOnly="true">
      <xsd:simpleType>
        <xsd:restriction base="dms:Note">
          <xsd:maxLength value="255"/>
        </xsd:restriction>
      </xsd:simpleType>
    </xsd:element>
    <xsd:element name="TaxCatchAll" ma:index="22" nillable="true" ma:displayName="Taxonomy Catch All Column" ma:hidden="true" ma:list="{4117de4b-53e5-4cd7-9971-ff986aecaefa}" ma:internalName="TaxCatchAll" ma:showField="CatchAllData" ma:web="cc85661e-698c-471d-81cd-239229bffdd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Ordenn_x00fa_merico xmlns="4d66254c-b8c0-4e16-9669-44d49c614d61">0</Ordenn_x00fa_merico>
    <lcf76f155ced4ddcb4097134ff3c332f xmlns="4d66254c-b8c0-4e16-9669-44d49c614d61">
      <Terms xmlns="http://schemas.microsoft.com/office/infopath/2007/PartnerControls"/>
    </lcf76f155ced4ddcb4097134ff3c332f>
    <TaxCatchAll xmlns="cc85661e-698c-471d-81cd-239229bffddc" xsi:nil="true"/>
  </documentManagement>
</p:properties>
</file>

<file path=customXml/itemProps1.xml><?xml version="1.0" encoding="utf-8"?>
<ds:datastoreItem xmlns:ds="http://schemas.openxmlformats.org/officeDocument/2006/customXml" ds:itemID="{4196F24F-77B3-4DB7-8320-B124AC6922D7}">
  <ds:schemaRefs>
    <ds:schemaRef ds:uri="http://schemas.microsoft.com/sharepoint/v3/contenttype/forms"/>
  </ds:schemaRefs>
</ds:datastoreItem>
</file>

<file path=customXml/itemProps2.xml><?xml version="1.0" encoding="utf-8"?>
<ds:datastoreItem xmlns:ds="http://schemas.openxmlformats.org/officeDocument/2006/customXml" ds:itemID="{2127D540-6FF2-421E-8AE8-9E816826C8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66254c-b8c0-4e16-9669-44d49c614d61"/>
    <ds:schemaRef ds:uri="cc85661e-698c-471d-81cd-239229bffd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0A58D68-2BE0-4D8E-8872-78B51605504D}">
  <ds:schemaRefs>
    <ds:schemaRef ds:uri="http://schemas.microsoft.com/office/2006/metadata/properties"/>
    <ds:schemaRef ds:uri="http://schemas.microsoft.com/office/infopath/2007/PartnerControls"/>
    <ds:schemaRef ds:uri="4d66254c-b8c0-4e16-9669-44d49c614d61"/>
    <ds:schemaRef ds:uri="cc85661e-698c-471d-81cd-239229bffddc"/>
  </ds:schemaRefs>
</ds:datastoreItem>
</file>

<file path=docProps/app.xml><?xml version="1.0" encoding="utf-8"?>
<Properties xmlns="http://schemas.openxmlformats.org/officeDocument/2006/extended-properties" xmlns:vt="http://schemas.openxmlformats.org/officeDocument/2006/docPropsVTypes">
  <TotalTime>380</TotalTime>
  <Words>544</Words>
  <Application>Microsoft Office PowerPoint</Application>
  <PresentationFormat>Widescreen</PresentationFormat>
  <Paragraphs>34</Paragraphs>
  <Slides>14</Slides>
  <Notes>0</Notes>
  <HiddenSlides>0</HiddenSlides>
  <MMClips>0</MMClips>
  <ScaleCrop>false</ScaleCrop>
  <HeadingPairs>
    <vt:vector size="4" baseType="variant">
      <vt:variant>
        <vt:lpstr>Tema</vt:lpstr>
      </vt:variant>
      <vt:variant>
        <vt:i4>1</vt:i4>
      </vt:variant>
      <vt:variant>
        <vt:lpstr>Títulos de slides</vt:lpstr>
      </vt:variant>
      <vt:variant>
        <vt:i4>14</vt:i4>
      </vt:variant>
    </vt:vector>
  </HeadingPairs>
  <TitlesOfParts>
    <vt:vector size="15" baseType="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Felipe</dc:creator>
  <cp:lastModifiedBy>DSA - Daiana Belén Escobar</cp:lastModifiedBy>
  <cp:revision>23</cp:revision>
  <dcterms:created xsi:type="dcterms:W3CDTF">2024-12-17T16:41:17Z</dcterms:created>
  <dcterms:modified xsi:type="dcterms:W3CDTF">2025-09-15T11:58:19Z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0x010100624F9E3DF7FBAB4A9A6D824FE11CA10C</vt:lpwstr>
  </property>
  <property fmtid="{D5CDD505-2E9C-101B-9397-08002B2CF9AE}" pid="3" name="MediaServiceImageTags">
    <vt:lpwstr/>
  </property>
</Properties>
</file>