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73" r:id="rId5"/>
    <p:sldId id="262" r:id="rId6"/>
    <p:sldId id="263" r:id="rId7"/>
    <p:sldId id="258" r:id="rId8"/>
    <p:sldId id="267" r:id="rId9"/>
    <p:sldId id="260" r:id="rId10"/>
    <p:sldId id="268" r:id="rId11"/>
    <p:sldId id="259" r:id="rId12"/>
    <p:sldId id="261" r:id="rId13"/>
    <p:sldId id="269" r:id="rId14"/>
    <p:sldId id="270" r:id="rId15"/>
    <p:sldId id="271" r:id="rId16"/>
    <p:sldId id="257" r:id="rId17"/>
    <p:sldId id="265" r:id="rId18"/>
    <p:sldId id="274" r:id="rId1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F790A-888C-49E1-ACA2-3A7C9FE77556}" v="54" dt="2025-07-31T15:30:32.938"/>
    <p1510:client id="{19AF0B99-4C7F-4431-9921-B885CDFE25F8}" v="74" dt="2025-07-31T14:23:53.7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69" d="100"/>
          <a:sy n="69" d="100"/>
        </p:scale>
        <p:origin x="66" y="54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37A09-03C8-40A2-8B66-22911E86379B}" type="datetimeFigureOut">
              <a:rPr lang="es-AR" smtClean="0"/>
              <a:t>31/7/2025</a:t>
            </a:fld>
            <a:endParaRPr lang="es-A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s-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D5E5E7-A0F0-4912-8858-89E872DA0A1B}" type="slidenum">
              <a:rPr lang="es-AR" smtClean="0"/>
              <a:t>‹nº›</a:t>
            </a:fld>
            <a:endParaRPr lang="es-AR"/>
          </a:p>
        </p:txBody>
      </p:sp>
    </p:spTree>
    <p:extLst>
      <p:ext uri="{BB962C8B-B14F-4D97-AF65-F5344CB8AC3E}">
        <p14:creationId xmlns:p14="http://schemas.microsoft.com/office/powerpoint/2010/main" val="3697020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s-AR" dirty="0"/>
          </a:p>
        </p:txBody>
      </p:sp>
      <p:sp>
        <p:nvSpPr>
          <p:cNvPr id="4" name="Espaço Reservado para Número de Slide 3"/>
          <p:cNvSpPr>
            <a:spLocks noGrp="1"/>
          </p:cNvSpPr>
          <p:nvPr>
            <p:ph type="sldNum" sz="quarter" idx="5"/>
          </p:nvPr>
        </p:nvSpPr>
        <p:spPr/>
        <p:txBody>
          <a:bodyPr/>
          <a:lstStyle/>
          <a:p>
            <a:fld id="{A4D5E5E7-A0F0-4912-8858-89E872DA0A1B}" type="slidenum">
              <a:rPr lang="es-AR" smtClean="0"/>
              <a:t>6</a:t>
            </a:fld>
            <a:endParaRPr lang="es-AR"/>
          </a:p>
        </p:txBody>
      </p:sp>
    </p:spTree>
    <p:extLst>
      <p:ext uri="{BB962C8B-B14F-4D97-AF65-F5344CB8AC3E}">
        <p14:creationId xmlns:p14="http://schemas.microsoft.com/office/powerpoint/2010/main" val="3778389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endParaRPr lang="es-AR" dirty="0"/>
          </a:p>
        </p:txBody>
      </p:sp>
      <p:sp>
        <p:nvSpPr>
          <p:cNvPr id="4" name="Espaço Reservado para Número de Slide 3"/>
          <p:cNvSpPr>
            <a:spLocks noGrp="1"/>
          </p:cNvSpPr>
          <p:nvPr>
            <p:ph type="sldNum" sz="quarter" idx="5"/>
          </p:nvPr>
        </p:nvSpPr>
        <p:spPr/>
        <p:txBody>
          <a:bodyPr/>
          <a:lstStyle/>
          <a:p>
            <a:fld id="{A4D5E5E7-A0F0-4912-8858-89E872DA0A1B}" type="slidenum">
              <a:rPr lang="es-AR" smtClean="0"/>
              <a:t>12</a:t>
            </a:fld>
            <a:endParaRPr lang="es-AR"/>
          </a:p>
        </p:txBody>
      </p:sp>
    </p:spTree>
    <p:extLst>
      <p:ext uri="{BB962C8B-B14F-4D97-AF65-F5344CB8AC3E}">
        <p14:creationId xmlns:p14="http://schemas.microsoft.com/office/powerpoint/2010/main" val="2457361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88FB0-4DB9-9EBF-DC98-D6C648A3605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56ED8F4-D258-88C0-2639-DF9AA7FFE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5729840-BD73-B5C9-A66E-1A99898C114A}"/>
              </a:ext>
            </a:extLst>
          </p:cNvPr>
          <p:cNvSpPr>
            <a:spLocks noGrp="1"/>
          </p:cNvSpPr>
          <p:nvPr>
            <p:ph type="dt" sz="half" idx="10"/>
          </p:nvPr>
        </p:nvSpPr>
        <p:spPr/>
        <p:txBody>
          <a:bodyPr/>
          <a:lstStyle/>
          <a:p>
            <a:fld id="{1841D962-7DF7-4554-AA63-E45837D9A394}" type="datetimeFigureOut">
              <a:rPr lang="pt-BR" smtClean="0"/>
              <a:t>31/07/2025</a:t>
            </a:fld>
            <a:endParaRPr lang="pt-BR"/>
          </a:p>
        </p:txBody>
      </p:sp>
      <p:sp>
        <p:nvSpPr>
          <p:cNvPr id="5" name="Espaço Reservado para Rodapé 4">
            <a:extLst>
              <a:ext uri="{FF2B5EF4-FFF2-40B4-BE49-F238E27FC236}">
                <a16:creationId xmlns:a16="http://schemas.microsoft.com/office/drawing/2014/main" id="{EB115C7B-E0AD-AF80-20FA-4B06BEAA171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0B9A169-BB9A-2E51-036E-42879331BE2A}"/>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83304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2D636-D582-880A-7380-1535358637CB}"/>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1BB85C8-7CCF-13E0-B26A-3A01343B595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C3A75B4-837D-1664-599A-727D405B3AAF}"/>
              </a:ext>
            </a:extLst>
          </p:cNvPr>
          <p:cNvSpPr>
            <a:spLocks noGrp="1"/>
          </p:cNvSpPr>
          <p:nvPr>
            <p:ph type="dt" sz="half" idx="10"/>
          </p:nvPr>
        </p:nvSpPr>
        <p:spPr/>
        <p:txBody>
          <a:bodyPr/>
          <a:lstStyle/>
          <a:p>
            <a:fld id="{1841D962-7DF7-4554-AA63-E45837D9A394}" type="datetimeFigureOut">
              <a:rPr lang="pt-BR" smtClean="0"/>
              <a:t>31/07/2025</a:t>
            </a:fld>
            <a:endParaRPr lang="pt-BR"/>
          </a:p>
        </p:txBody>
      </p:sp>
      <p:sp>
        <p:nvSpPr>
          <p:cNvPr id="5" name="Espaço Reservado para Rodapé 4">
            <a:extLst>
              <a:ext uri="{FF2B5EF4-FFF2-40B4-BE49-F238E27FC236}">
                <a16:creationId xmlns:a16="http://schemas.microsoft.com/office/drawing/2014/main" id="{BD227629-B314-BE76-FD2D-6E5A08319CF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61336A1-7412-730F-E051-89B98FD01B99}"/>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613390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7B27D6-EF7C-461A-5D7C-E75CC5F40081}"/>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BCC8F818-A0F0-8266-387A-4B40AA7CE319}"/>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700B7F0-850A-B7DC-3705-C3C25909782C}"/>
              </a:ext>
            </a:extLst>
          </p:cNvPr>
          <p:cNvSpPr>
            <a:spLocks noGrp="1"/>
          </p:cNvSpPr>
          <p:nvPr>
            <p:ph type="dt" sz="half" idx="10"/>
          </p:nvPr>
        </p:nvSpPr>
        <p:spPr/>
        <p:txBody>
          <a:bodyPr/>
          <a:lstStyle/>
          <a:p>
            <a:fld id="{1841D962-7DF7-4554-AA63-E45837D9A394}" type="datetimeFigureOut">
              <a:rPr lang="pt-BR" smtClean="0"/>
              <a:t>31/07/2025</a:t>
            </a:fld>
            <a:endParaRPr lang="pt-BR"/>
          </a:p>
        </p:txBody>
      </p:sp>
      <p:sp>
        <p:nvSpPr>
          <p:cNvPr id="5" name="Espaço Reservado para Rodapé 4">
            <a:extLst>
              <a:ext uri="{FF2B5EF4-FFF2-40B4-BE49-F238E27FC236}">
                <a16:creationId xmlns:a16="http://schemas.microsoft.com/office/drawing/2014/main" id="{6185748D-65A6-D43C-24C2-BA886B6B54E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0B9BC02-CED4-4486-81EB-A34B3A1840F1}"/>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729005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A9341-4E74-3854-6DCE-1207E0910DA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423B27C-8201-56EF-41A4-DB6900D9F77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E327E0B-B20F-390F-02DE-8C240BF8E2EB}"/>
              </a:ext>
            </a:extLst>
          </p:cNvPr>
          <p:cNvSpPr>
            <a:spLocks noGrp="1"/>
          </p:cNvSpPr>
          <p:nvPr>
            <p:ph type="dt" sz="half" idx="10"/>
          </p:nvPr>
        </p:nvSpPr>
        <p:spPr/>
        <p:txBody>
          <a:bodyPr/>
          <a:lstStyle/>
          <a:p>
            <a:fld id="{1841D962-7DF7-4554-AA63-E45837D9A394}" type="datetimeFigureOut">
              <a:rPr lang="pt-BR" smtClean="0"/>
              <a:t>31/07/2025</a:t>
            </a:fld>
            <a:endParaRPr lang="pt-BR"/>
          </a:p>
        </p:txBody>
      </p:sp>
      <p:sp>
        <p:nvSpPr>
          <p:cNvPr id="5" name="Espaço Reservado para Rodapé 4">
            <a:extLst>
              <a:ext uri="{FF2B5EF4-FFF2-40B4-BE49-F238E27FC236}">
                <a16:creationId xmlns:a16="http://schemas.microsoft.com/office/drawing/2014/main" id="{B0A2195A-1236-CE71-0593-CF12E19E314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C5AEBEB-6E5E-556B-BEB2-54F3CE466A6C}"/>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149420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2F95CC-DAA4-DE2C-5A3B-103E814B8CE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8A0BE57-08B5-21D9-CCCF-D9721FA0D6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5CB6F46-27D3-B351-8988-418BD1A7DD5F}"/>
              </a:ext>
            </a:extLst>
          </p:cNvPr>
          <p:cNvSpPr>
            <a:spLocks noGrp="1"/>
          </p:cNvSpPr>
          <p:nvPr>
            <p:ph type="dt" sz="half" idx="10"/>
          </p:nvPr>
        </p:nvSpPr>
        <p:spPr/>
        <p:txBody>
          <a:bodyPr/>
          <a:lstStyle/>
          <a:p>
            <a:fld id="{1841D962-7DF7-4554-AA63-E45837D9A394}" type="datetimeFigureOut">
              <a:rPr lang="pt-BR" smtClean="0"/>
              <a:t>31/07/2025</a:t>
            </a:fld>
            <a:endParaRPr lang="pt-BR"/>
          </a:p>
        </p:txBody>
      </p:sp>
      <p:sp>
        <p:nvSpPr>
          <p:cNvPr id="5" name="Espaço Reservado para Rodapé 4">
            <a:extLst>
              <a:ext uri="{FF2B5EF4-FFF2-40B4-BE49-F238E27FC236}">
                <a16:creationId xmlns:a16="http://schemas.microsoft.com/office/drawing/2014/main" id="{D73BA6AD-BFAA-74D9-0B67-9DFA51F6DA3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12AF07F-82A5-A26F-E442-2119D6F60033}"/>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48820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62DFD-C871-46FD-30C3-EBDDFDBA66C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0E6B96F-C883-2784-6E84-8B6F4088AD4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9B93E3C-F869-2F70-2962-857B50E30EC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967400E-279B-887A-0FA0-3CA309C3A151}"/>
              </a:ext>
            </a:extLst>
          </p:cNvPr>
          <p:cNvSpPr>
            <a:spLocks noGrp="1"/>
          </p:cNvSpPr>
          <p:nvPr>
            <p:ph type="dt" sz="half" idx="10"/>
          </p:nvPr>
        </p:nvSpPr>
        <p:spPr/>
        <p:txBody>
          <a:bodyPr/>
          <a:lstStyle/>
          <a:p>
            <a:fld id="{1841D962-7DF7-4554-AA63-E45837D9A394}" type="datetimeFigureOut">
              <a:rPr lang="pt-BR" smtClean="0"/>
              <a:t>31/07/2025</a:t>
            </a:fld>
            <a:endParaRPr lang="pt-BR"/>
          </a:p>
        </p:txBody>
      </p:sp>
      <p:sp>
        <p:nvSpPr>
          <p:cNvPr id="6" name="Espaço Reservado para Rodapé 5">
            <a:extLst>
              <a:ext uri="{FF2B5EF4-FFF2-40B4-BE49-F238E27FC236}">
                <a16:creationId xmlns:a16="http://schemas.microsoft.com/office/drawing/2014/main" id="{B1FA2C85-DFA5-B65E-15D9-56F3E850EF7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0BAA3D8-D440-30E8-C685-F2A55C4ED648}"/>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957271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71730E-21EA-B2D8-1B02-8C51C74975E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C753B26-51B1-4D02-24F6-E0E322DEEB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A985587-BE9E-D37E-28A0-6D28B436FAA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E1093B9-43F9-26FD-60CC-EFE44829D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D8D3B14-1A66-92EC-EC5F-80FAAEDFC906}"/>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E6A203AD-771B-B389-C922-2EE39A03970C}"/>
              </a:ext>
            </a:extLst>
          </p:cNvPr>
          <p:cNvSpPr>
            <a:spLocks noGrp="1"/>
          </p:cNvSpPr>
          <p:nvPr>
            <p:ph type="dt" sz="half" idx="10"/>
          </p:nvPr>
        </p:nvSpPr>
        <p:spPr/>
        <p:txBody>
          <a:bodyPr/>
          <a:lstStyle/>
          <a:p>
            <a:fld id="{1841D962-7DF7-4554-AA63-E45837D9A394}" type="datetimeFigureOut">
              <a:rPr lang="pt-BR" smtClean="0"/>
              <a:t>31/07/2025</a:t>
            </a:fld>
            <a:endParaRPr lang="pt-BR"/>
          </a:p>
        </p:txBody>
      </p:sp>
      <p:sp>
        <p:nvSpPr>
          <p:cNvPr id="8" name="Espaço Reservado para Rodapé 7">
            <a:extLst>
              <a:ext uri="{FF2B5EF4-FFF2-40B4-BE49-F238E27FC236}">
                <a16:creationId xmlns:a16="http://schemas.microsoft.com/office/drawing/2014/main" id="{B2591A7E-815C-361C-C2B6-7CBF9419CEE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F4FFD8D-B81B-6386-7F41-4590D25232FA}"/>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08241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2CE4F7-3703-2C4A-459E-3C5A922784E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1FAB110-08E3-FF06-044B-FE56773DB9D8}"/>
              </a:ext>
            </a:extLst>
          </p:cNvPr>
          <p:cNvSpPr>
            <a:spLocks noGrp="1"/>
          </p:cNvSpPr>
          <p:nvPr>
            <p:ph type="dt" sz="half" idx="10"/>
          </p:nvPr>
        </p:nvSpPr>
        <p:spPr/>
        <p:txBody>
          <a:bodyPr/>
          <a:lstStyle/>
          <a:p>
            <a:fld id="{1841D962-7DF7-4554-AA63-E45837D9A394}" type="datetimeFigureOut">
              <a:rPr lang="pt-BR" smtClean="0"/>
              <a:t>31/07/2025</a:t>
            </a:fld>
            <a:endParaRPr lang="pt-BR"/>
          </a:p>
        </p:txBody>
      </p:sp>
      <p:sp>
        <p:nvSpPr>
          <p:cNvPr id="4" name="Espaço Reservado para Rodapé 3">
            <a:extLst>
              <a:ext uri="{FF2B5EF4-FFF2-40B4-BE49-F238E27FC236}">
                <a16:creationId xmlns:a16="http://schemas.microsoft.com/office/drawing/2014/main" id="{9EF6EBD6-3082-1AB9-3B10-5EBDFC971D32}"/>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8779BB2-A3E9-B719-5C1D-21FB316F5863}"/>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3005181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C345BF8-43D4-F7A7-AD8D-469AA94693B6}"/>
              </a:ext>
            </a:extLst>
          </p:cNvPr>
          <p:cNvSpPr>
            <a:spLocks noGrp="1"/>
          </p:cNvSpPr>
          <p:nvPr>
            <p:ph type="dt" sz="half" idx="10"/>
          </p:nvPr>
        </p:nvSpPr>
        <p:spPr/>
        <p:txBody>
          <a:bodyPr/>
          <a:lstStyle/>
          <a:p>
            <a:fld id="{1841D962-7DF7-4554-AA63-E45837D9A394}" type="datetimeFigureOut">
              <a:rPr lang="pt-BR" smtClean="0"/>
              <a:t>31/07/2025</a:t>
            </a:fld>
            <a:endParaRPr lang="pt-BR"/>
          </a:p>
        </p:txBody>
      </p:sp>
      <p:sp>
        <p:nvSpPr>
          <p:cNvPr id="3" name="Espaço Reservado para Rodapé 2">
            <a:extLst>
              <a:ext uri="{FF2B5EF4-FFF2-40B4-BE49-F238E27FC236}">
                <a16:creationId xmlns:a16="http://schemas.microsoft.com/office/drawing/2014/main" id="{126E6D09-1005-94E3-1C44-D4B7E2C124D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FF6A1F8-24F2-5DD0-6175-EEE8B99BA48F}"/>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385809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9F8652-FD70-E12A-20EE-3452BCCB7AE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4B58576-D9D1-BA98-4789-A0DF950AA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0D4897F-CB5A-EDB8-E571-928E80640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064D2DB-1100-386B-AB3F-3335132A266C}"/>
              </a:ext>
            </a:extLst>
          </p:cNvPr>
          <p:cNvSpPr>
            <a:spLocks noGrp="1"/>
          </p:cNvSpPr>
          <p:nvPr>
            <p:ph type="dt" sz="half" idx="10"/>
          </p:nvPr>
        </p:nvSpPr>
        <p:spPr/>
        <p:txBody>
          <a:bodyPr/>
          <a:lstStyle/>
          <a:p>
            <a:fld id="{1841D962-7DF7-4554-AA63-E45837D9A394}" type="datetimeFigureOut">
              <a:rPr lang="pt-BR" smtClean="0"/>
              <a:t>31/07/2025</a:t>
            </a:fld>
            <a:endParaRPr lang="pt-BR"/>
          </a:p>
        </p:txBody>
      </p:sp>
      <p:sp>
        <p:nvSpPr>
          <p:cNvPr id="6" name="Espaço Reservado para Rodapé 5">
            <a:extLst>
              <a:ext uri="{FF2B5EF4-FFF2-40B4-BE49-F238E27FC236}">
                <a16:creationId xmlns:a16="http://schemas.microsoft.com/office/drawing/2014/main" id="{DC35E515-3A04-1D7F-E01C-A13105D92B5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8D1A1A9-2553-8D9D-D835-17654336D738}"/>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227159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2BF21-41F0-BB33-1E58-009F90B9410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44F3603-024C-3D3A-6C98-BF9D0CBD4C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07FE649-9738-B4FA-2FFC-2D69D5226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55E2F68-F1E0-2951-AAB5-A2506BA20B35}"/>
              </a:ext>
            </a:extLst>
          </p:cNvPr>
          <p:cNvSpPr>
            <a:spLocks noGrp="1"/>
          </p:cNvSpPr>
          <p:nvPr>
            <p:ph type="dt" sz="half" idx="10"/>
          </p:nvPr>
        </p:nvSpPr>
        <p:spPr/>
        <p:txBody>
          <a:bodyPr/>
          <a:lstStyle/>
          <a:p>
            <a:fld id="{1841D962-7DF7-4554-AA63-E45837D9A394}" type="datetimeFigureOut">
              <a:rPr lang="pt-BR" smtClean="0"/>
              <a:t>31/07/2025</a:t>
            </a:fld>
            <a:endParaRPr lang="pt-BR"/>
          </a:p>
        </p:txBody>
      </p:sp>
      <p:sp>
        <p:nvSpPr>
          <p:cNvPr id="6" name="Espaço Reservado para Rodapé 5">
            <a:extLst>
              <a:ext uri="{FF2B5EF4-FFF2-40B4-BE49-F238E27FC236}">
                <a16:creationId xmlns:a16="http://schemas.microsoft.com/office/drawing/2014/main" id="{04C820F2-88C5-6FA0-5907-545FDFE2F2F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BF7E926-43AC-4348-14C6-21673F5227B5}"/>
              </a:ext>
            </a:extLst>
          </p:cNvPr>
          <p:cNvSpPr>
            <a:spLocks noGrp="1"/>
          </p:cNvSpPr>
          <p:nvPr>
            <p:ph type="sldNum" sz="quarter" idx="12"/>
          </p:nvPr>
        </p:nvSpPr>
        <p:spPr/>
        <p:txBody>
          <a:bodyPr/>
          <a:lstStyle/>
          <a:p>
            <a:fld id="{B85468F3-9353-4988-82B0-A4EB349C979B}" type="slidenum">
              <a:rPr lang="pt-BR" smtClean="0"/>
              <a:t>‹nº›</a:t>
            </a:fld>
            <a:endParaRPr lang="pt-BR"/>
          </a:p>
        </p:txBody>
      </p:sp>
    </p:spTree>
    <p:extLst>
      <p:ext uri="{BB962C8B-B14F-4D97-AF65-F5344CB8AC3E}">
        <p14:creationId xmlns:p14="http://schemas.microsoft.com/office/powerpoint/2010/main" val="4139074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3061194-A5B3-9C00-365D-E2128C7865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9E6D78B-C12A-51F7-2887-9027FE5312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E30EE85-7CF3-ED4F-49BD-1A4841791D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1D962-7DF7-4554-AA63-E45837D9A394}" type="datetimeFigureOut">
              <a:rPr lang="pt-BR" smtClean="0"/>
              <a:t>31/07/2025</a:t>
            </a:fld>
            <a:endParaRPr lang="pt-BR"/>
          </a:p>
        </p:txBody>
      </p:sp>
      <p:sp>
        <p:nvSpPr>
          <p:cNvPr id="5" name="Espaço Reservado para Rodapé 4">
            <a:extLst>
              <a:ext uri="{FF2B5EF4-FFF2-40B4-BE49-F238E27FC236}">
                <a16:creationId xmlns:a16="http://schemas.microsoft.com/office/drawing/2014/main" id="{4392C8E3-797E-BA2D-1FF1-1766B9B8EF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C65504C1-5C87-4A21-8FF8-A4B2FF283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468F3-9353-4988-82B0-A4EB349C979B}" type="slidenum">
              <a:rPr lang="pt-BR" smtClean="0"/>
              <a:t>‹nº›</a:t>
            </a:fld>
            <a:endParaRPr lang="pt-BR"/>
          </a:p>
        </p:txBody>
      </p:sp>
    </p:spTree>
    <p:extLst>
      <p:ext uri="{BB962C8B-B14F-4D97-AF65-F5344CB8AC3E}">
        <p14:creationId xmlns:p14="http://schemas.microsoft.com/office/powerpoint/2010/main" val="2575216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6B29B94-CF3D-9814-E7B1-00CFBE0969E2}"/>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1111DEAC-2DE4-4D0A-90B9-FD6A977A872F}"/>
              </a:ext>
            </a:extLst>
          </p:cNvPr>
          <p:cNvSpPr txBox="1"/>
          <p:nvPr/>
        </p:nvSpPr>
        <p:spPr>
          <a:xfrm>
            <a:off x="5324762" y="2319408"/>
            <a:ext cx="5430983" cy="523220"/>
          </a:xfrm>
          <a:prstGeom prst="rect">
            <a:avLst/>
          </a:prstGeom>
          <a:noFill/>
        </p:spPr>
        <p:txBody>
          <a:bodyPr wrap="square" rtlCol="0">
            <a:spAutoFit/>
          </a:bodyPr>
          <a:lstStyle/>
          <a:p>
            <a:pPr algn="ctr"/>
            <a:r>
              <a:rPr lang="pt-BR" sz="2800" dirty="0">
                <a:solidFill>
                  <a:schemeClr val="bg1"/>
                </a:solidFill>
                <a:latin typeface="Roboto Black" panose="02000000000000000000" pitchFamily="2" charset="0"/>
                <a:ea typeface="Roboto Black" panose="02000000000000000000" pitchFamily="2" charset="0"/>
              </a:rPr>
              <a:t>SERMONARIO MENSUAL DE</a:t>
            </a:r>
            <a:endParaRPr lang="pt-BR" sz="2800" dirty="0">
              <a:solidFill>
                <a:schemeClr val="bg1"/>
              </a:solidFill>
              <a:latin typeface="Roboto Light" panose="02000000000000000000" pitchFamily="2" charset="0"/>
              <a:ea typeface="Roboto Light" panose="02000000000000000000" pitchFamily="2" charset="0"/>
            </a:endParaRPr>
          </a:p>
        </p:txBody>
      </p:sp>
      <p:sp>
        <p:nvSpPr>
          <p:cNvPr id="9" name="CaixaDeTexto 8">
            <a:extLst>
              <a:ext uri="{FF2B5EF4-FFF2-40B4-BE49-F238E27FC236}">
                <a16:creationId xmlns:a16="http://schemas.microsoft.com/office/drawing/2014/main" id="{348C66BB-8E69-95DB-077A-0B627A6EAE35}"/>
              </a:ext>
            </a:extLst>
          </p:cNvPr>
          <p:cNvSpPr txBox="1"/>
          <p:nvPr/>
        </p:nvSpPr>
        <p:spPr>
          <a:xfrm>
            <a:off x="8418944" y="3841702"/>
            <a:ext cx="4276437" cy="523220"/>
          </a:xfrm>
          <a:prstGeom prst="rect">
            <a:avLst/>
          </a:prstGeom>
          <a:noFill/>
        </p:spPr>
        <p:txBody>
          <a:bodyPr wrap="square" rtlCol="0">
            <a:spAutoFit/>
          </a:bodyPr>
          <a:lstStyle/>
          <a:p>
            <a:pPr algn="ctr"/>
            <a:r>
              <a:rPr lang="pt-BR" sz="2800" dirty="0">
                <a:solidFill>
                  <a:schemeClr val="bg1"/>
                </a:solidFill>
                <a:latin typeface="Roboto Black" panose="02000000000000000000" pitchFamily="2" charset="0"/>
                <a:ea typeface="Roboto Black" panose="02000000000000000000" pitchFamily="2" charset="0"/>
              </a:rPr>
              <a:t>2025</a:t>
            </a:r>
          </a:p>
        </p:txBody>
      </p:sp>
      <p:pic>
        <p:nvPicPr>
          <p:cNvPr id="4" name="Imagem 3">
            <a:extLst>
              <a:ext uri="{FF2B5EF4-FFF2-40B4-BE49-F238E27FC236}">
                <a16:creationId xmlns:a16="http://schemas.microsoft.com/office/drawing/2014/main" id="{E5B7B7DB-2EB7-C397-65CC-35AD6A827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04" y="2809309"/>
            <a:ext cx="6639569" cy="1206064"/>
          </a:xfrm>
          <a:prstGeom prst="rect">
            <a:avLst/>
          </a:prstGeom>
        </p:spPr>
      </p:pic>
    </p:spTree>
    <p:extLst>
      <p:ext uri="{BB962C8B-B14F-4D97-AF65-F5344CB8AC3E}">
        <p14:creationId xmlns:p14="http://schemas.microsoft.com/office/powerpoint/2010/main" val="3848310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7243A-F5DA-2C98-5BFF-8EEE7742B895}"/>
            </a:ext>
          </a:extLst>
        </p:cNvPr>
        <p:cNvGrpSpPr/>
        <p:nvPr/>
      </p:nvGrpSpPr>
      <p:grpSpPr>
        <a:xfrm>
          <a:off x="0" y="0"/>
          <a:ext cx="0" cy="0"/>
          <a:chOff x="0" y="0"/>
          <a:chExt cx="0" cy="0"/>
        </a:xfrm>
      </p:grpSpPr>
      <p:pic>
        <p:nvPicPr>
          <p:cNvPr id="4" name="Imagem 3" descr="Desenho de pessoas em pé&#10;&#10;O conteúdo gerado por IA pode estar incorreto.">
            <a:extLst>
              <a:ext uri="{FF2B5EF4-FFF2-40B4-BE49-F238E27FC236}">
                <a16:creationId xmlns:a16="http://schemas.microsoft.com/office/drawing/2014/main" id="{92EEF188-4C7C-25D3-B501-2E80B2C60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010002" y="0"/>
            <a:ext cx="9163090" cy="6858000"/>
          </a:xfrm>
          <a:prstGeom prst="rect">
            <a:avLst/>
          </a:prstGeom>
        </p:spPr>
      </p:pic>
      <p:pic>
        <p:nvPicPr>
          <p:cNvPr id="5" name="Imagem 4">
            <a:extLst>
              <a:ext uri="{FF2B5EF4-FFF2-40B4-BE49-F238E27FC236}">
                <a16:creationId xmlns:a16="http://schemas.microsoft.com/office/drawing/2014/main" id="{CD1553EC-881D-AD95-A6AF-7317E740F282}"/>
              </a:ext>
            </a:extLst>
          </p:cNvPr>
          <p:cNvPicPr>
            <a:picLocks noChangeAspect="1"/>
          </p:cNvPicPr>
          <p:nvPr/>
        </p:nvPicPr>
        <p:blipFill>
          <a:blip r:embed="rId3"/>
          <a:stretch>
            <a:fillRect/>
          </a:stretch>
        </p:blipFill>
        <p:spPr>
          <a:xfrm>
            <a:off x="0" y="-1"/>
            <a:ext cx="12192000" cy="6858001"/>
          </a:xfrm>
          <a:prstGeom prst="rect">
            <a:avLst/>
          </a:prstGeom>
        </p:spPr>
      </p:pic>
      <p:sp>
        <p:nvSpPr>
          <p:cNvPr id="6" name="CaixaDeTexto 5">
            <a:extLst>
              <a:ext uri="{FF2B5EF4-FFF2-40B4-BE49-F238E27FC236}">
                <a16:creationId xmlns:a16="http://schemas.microsoft.com/office/drawing/2014/main" id="{859B33D1-6EAB-1C3A-0D0D-0248BFCF3E84}"/>
              </a:ext>
            </a:extLst>
          </p:cNvPr>
          <p:cNvSpPr txBox="1"/>
          <p:nvPr/>
        </p:nvSpPr>
        <p:spPr>
          <a:xfrm>
            <a:off x="819147" y="659206"/>
            <a:ext cx="5943601" cy="1323439"/>
          </a:xfrm>
          <a:prstGeom prst="rect">
            <a:avLst/>
          </a:prstGeom>
          <a:noFill/>
        </p:spPr>
        <p:txBody>
          <a:bodyPr wrap="square" rtlCol="0">
            <a:spAutoFit/>
          </a:bodyPr>
          <a:lstStyle/>
          <a:p>
            <a:r>
              <a:rPr lang="es-AR" sz="4000" dirty="0">
                <a:solidFill>
                  <a:schemeClr val="bg1"/>
                </a:solidFill>
                <a:latin typeface="Roboto Black" panose="02000000000000000000" pitchFamily="2" charset="0"/>
                <a:ea typeface="Roboto Black" panose="02000000000000000000" pitchFamily="2" charset="0"/>
              </a:rPr>
              <a:t>HABLÓ SAMUEL A TODA LA CASA DE ISRAEL</a:t>
            </a:r>
            <a:endParaRPr lang="pt-BR" sz="4000" dirty="0">
              <a:solidFill>
                <a:schemeClr val="bg1"/>
              </a:solidFill>
              <a:latin typeface="Roboto Black" panose="02000000000000000000" pitchFamily="2" charset="0"/>
              <a:ea typeface="Roboto Black" panose="02000000000000000000" pitchFamily="2" charset="0"/>
            </a:endParaRPr>
          </a:p>
        </p:txBody>
      </p:sp>
      <p:sp>
        <p:nvSpPr>
          <p:cNvPr id="8" name="CaixaDeTexto 7">
            <a:extLst>
              <a:ext uri="{FF2B5EF4-FFF2-40B4-BE49-F238E27FC236}">
                <a16:creationId xmlns:a16="http://schemas.microsoft.com/office/drawing/2014/main" id="{D09A43EE-3EF4-5029-CF5B-16FE627BE0F7}"/>
              </a:ext>
            </a:extLst>
          </p:cNvPr>
          <p:cNvSpPr txBox="1"/>
          <p:nvPr/>
        </p:nvSpPr>
        <p:spPr>
          <a:xfrm>
            <a:off x="819147" y="2228476"/>
            <a:ext cx="5476878" cy="3970318"/>
          </a:xfrm>
          <a:prstGeom prst="rect">
            <a:avLst/>
          </a:prstGeom>
          <a:noFill/>
        </p:spPr>
        <p:txBody>
          <a:bodyPr wrap="square" rtlCol="0">
            <a:spAutoFit/>
          </a:bodyPr>
          <a:lstStyle/>
          <a:p>
            <a:pPr>
              <a:spcAft>
                <a:spcPts val="1125"/>
              </a:spcAft>
            </a:pPr>
            <a:r>
              <a:rPr lang="pt-BR" sz="2800" dirty="0">
                <a:solidFill>
                  <a:schemeClr val="bg1"/>
                </a:solidFill>
                <a:latin typeface="Roboto" panose="02000000000000000000" pitchFamily="2" charset="0"/>
                <a:ea typeface="Roboto" panose="02000000000000000000" pitchFamily="2" charset="0"/>
              </a:rPr>
              <a:t>“</a:t>
            </a:r>
            <a:r>
              <a:rPr lang="es-AR" sz="2800" dirty="0">
                <a:solidFill>
                  <a:schemeClr val="bg1"/>
                </a:solidFill>
                <a:latin typeface="Roboto" panose="02000000000000000000" pitchFamily="2" charset="0"/>
                <a:ea typeface="Roboto" panose="02000000000000000000" pitchFamily="2" charset="0"/>
              </a:rPr>
              <a:t>Habló Samuel a toda la casa de Israel, diciendo: Si de todo vuestro corazón os volvéis a Jehová, quitad los dioses ajenos y a Astarot de entre vosotros, y preparad vuestro corazón a Jehová, y solo a él servid, y os librará de la mano de los filisteos</a:t>
            </a:r>
            <a:r>
              <a:rPr lang="pt-BR" sz="2800" dirty="0">
                <a:solidFill>
                  <a:schemeClr val="bg1"/>
                </a:solidFill>
                <a:latin typeface="Roboto" panose="02000000000000000000" pitchFamily="2" charset="0"/>
                <a:ea typeface="Roboto" panose="02000000000000000000" pitchFamily="2" charset="0"/>
              </a:rPr>
              <a:t>” (1 Sam. 7:3). </a:t>
            </a:r>
          </a:p>
        </p:txBody>
      </p:sp>
    </p:spTree>
    <p:extLst>
      <p:ext uri="{BB962C8B-B14F-4D97-AF65-F5344CB8AC3E}">
        <p14:creationId xmlns:p14="http://schemas.microsoft.com/office/powerpoint/2010/main" val="1866287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155CC-240E-3F9F-EC5C-6129BCE8958D}"/>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3F5131CA-1F2E-2B3D-D168-73F4DD1A01A8}"/>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558A7AEE-8D40-E3B0-3ED8-76A58C3615D4}"/>
              </a:ext>
            </a:extLst>
          </p:cNvPr>
          <p:cNvSpPr txBox="1"/>
          <p:nvPr/>
        </p:nvSpPr>
        <p:spPr>
          <a:xfrm>
            <a:off x="1533525" y="1228396"/>
            <a:ext cx="9124950" cy="4401205"/>
          </a:xfrm>
          <a:prstGeom prst="rect">
            <a:avLst/>
          </a:prstGeom>
          <a:noFill/>
        </p:spPr>
        <p:txBody>
          <a:bodyPr wrap="square" rtlCol="0">
            <a:spAutoFit/>
          </a:bodyPr>
          <a:lstStyle/>
          <a:p>
            <a:pPr algn="ctr">
              <a:spcAft>
                <a:spcPts val="1125"/>
              </a:spcAft>
            </a:pPr>
            <a:r>
              <a:rPr lang="es-AR" sz="2800" b="1" dirty="0">
                <a:solidFill>
                  <a:schemeClr val="bg1"/>
                </a:solidFill>
                <a:latin typeface="Roboto Light" panose="02000000000000000000" pitchFamily="2" charset="0"/>
                <a:ea typeface="Roboto Light" panose="02000000000000000000" pitchFamily="2" charset="0"/>
              </a:rPr>
              <a:t>Se llevó a cabo una gran reforma nacional bajo la influencia de Samuel. El pueblo, disgustado por la esclavitud extranjera y anhelando la restauración de su libertad e independencia, se mostró receptivo a las impresiones espirituales. Convencidos de sus errores, renunciaron a la idolatría. Todo esto fue posible porque la Palabra de Dios volvió a ser proclamada a través de Samuel. Entonces, decidieron restablecer la fe de sus padres, y se celebró una gran reunión pública en Mizpa, en la región de Judá</a:t>
            </a:r>
            <a:r>
              <a:rPr lang="pt-BR" sz="2800" b="1" dirty="0">
                <a:solidFill>
                  <a:schemeClr val="bg1"/>
                </a:solidFill>
                <a:latin typeface="Roboto Light" panose="02000000000000000000" pitchFamily="2" charset="0"/>
                <a:ea typeface="Roboto Light" panose="02000000000000000000" pitchFamily="2" charset="0"/>
              </a:rPr>
              <a:t>.</a:t>
            </a:r>
          </a:p>
        </p:txBody>
      </p:sp>
    </p:spTree>
    <p:extLst>
      <p:ext uri="{BB962C8B-B14F-4D97-AF65-F5344CB8AC3E}">
        <p14:creationId xmlns:p14="http://schemas.microsoft.com/office/powerpoint/2010/main" val="1799529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DCA20-2F37-8A38-BE78-A5E6B9334299}"/>
            </a:ext>
          </a:extLst>
        </p:cNvPr>
        <p:cNvGrpSpPr/>
        <p:nvPr/>
      </p:nvGrpSpPr>
      <p:grpSpPr>
        <a:xfrm>
          <a:off x="0" y="0"/>
          <a:ext cx="0" cy="0"/>
          <a:chOff x="0" y="0"/>
          <a:chExt cx="0" cy="0"/>
        </a:xfrm>
      </p:grpSpPr>
      <p:pic>
        <p:nvPicPr>
          <p:cNvPr id="13" name="Imagem 12" descr="Homem com o sol no horizonte&#10;&#10;O conteúdo gerado por IA pode estar incorreto.">
            <a:extLst>
              <a:ext uri="{FF2B5EF4-FFF2-40B4-BE49-F238E27FC236}">
                <a16:creationId xmlns:a16="http://schemas.microsoft.com/office/drawing/2014/main" id="{BA3961F6-8F11-613E-2D4E-3205BD3BE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699" y="0"/>
            <a:ext cx="12784667" cy="7191375"/>
          </a:xfrm>
          <a:prstGeom prst="rect">
            <a:avLst/>
          </a:prstGeom>
        </p:spPr>
      </p:pic>
      <p:pic>
        <p:nvPicPr>
          <p:cNvPr id="2" name="Imagem 1">
            <a:extLst>
              <a:ext uri="{FF2B5EF4-FFF2-40B4-BE49-F238E27FC236}">
                <a16:creationId xmlns:a16="http://schemas.microsoft.com/office/drawing/2014/main" id="{924254D7-02C4-6669-344B-4E1CE0D15ABE}"/>
              </a:ext>
            </a:extLst>
          </p:cNvPr>
          <p:cNvPicPr>
            <a:picLocks noChangeAspect="1"/>
          </p:cNvPicPr>
          <p:nvPr/>
        </p:nvPicPr>
        <p:blipFill>
          <a:blip r:embed="rId4"/>
          <a:stretch>
            <a:fillRect/>
          </a:stretch>
        </p:blipFill>
        <p:spPr>
          <a:xfrm flipH="1">
            <a:off x="-1" y="-298383"/>
            <a:ext cx="13466809" cy="7575081"/>
          </a:xfrm>
          <a:prstGeom prst="rect">
            <a:avLst/>
          </a:prstGeom>
        </p:spPr>
      </p:pic>
      <p:sp>
        <p:nvSpPr>
          <p:cNvPr id="8" name="CaixaDeTexto 7">
            <a:extLst>
              <a:ext uri="{FF2B5EF4-FFF2-40B4-BE49-F238E27FC236}">
                <a16:creationId xmlns:a16="http://schemas.microsoft.com/office/drawing/2014/main" id="{28496C68-18E8-4F00-14D7-CAF153906600}"/>
              </a:ext>
            </a:extLst>
          </p:cNvPr>
          <p:cNvSpPr txBox="1"/>
          <p:nvPr/>
        </p:nvSpPr>
        <p:spPr>
          <a:xfrm>
            <a:off x="6590922" y="1226999"/>
            <a:ext cx="4922790" cy="4524315"/>
          </a:xfrm>
          <a:prstGeom prst="rect">
            <a:avLst/>
          </a:prstGeom>
          <a:noFill/>
        </p:spPr>
        <p:txBody>
          <a:bodyPr wrap="square" rtlCol="0">
            <a:spAutoFit/>
          </a:bodyPr>
          <a:lstStyle/>
          <a:p>
            <a:pPr algn="ctr">
              <a:spcAft>
                <a:spcPts val="1125"/>
              </a:spcAft>
            </a:pPr>
            <a:r>
              <a:rPr lang="es-AR" sz="2400" dirty="0">
                <a:solidFill>
                  <a:schemeClr val="bg1"/>
                </a:solidFill>
                <a:latin typeface="Roboto" panose="02000000000000000000" pitchFamily="2" charset="0"/>
                <a:ea typeface="Roboto" panose="02000000000000000000" pitchFamily="2" charset="0"/>
              </a:rPr>
              <a:t>Cuando perdemos la comunión con Dios al descuidar el estudio de Su Palabra, tratándola con demasiada frecuencia como un simple objeto de lectura, corremos el riesgo de perder el gusto por las cosas de Dios y alejarnos poco a poco de Él. Esto puede llevarnos a cometer pecados graves por desconocimiento o por una ignorancia voluntaria de lo que Dios desea para nuestras vidas</a:t>
            </a:r>
            <a:r>
              <a:rPr lang="pt-BR" sz="2400" dirty="0">
                <a:solidFill>
                  <a:schemeClr val="bg1"/>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699066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C335D-7CE7-9D75-DBCC-51F589E38FB3}"/>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4B421E24-6FC8-D321-5AFF-2B470FA7000E}"/>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319063CA-0408-2F61-963C-F809E939CF6F}"/>
              </a:ext>
            </a:extLst>
          </p:cNvPr>
          <p:cNvSpPr txBox="1"/>
          <p:nvPr/>
        </p:nvSpPr>
        <p:spPr>
          <a:xfrm>
            <a:off x="4215675" y="6069856"/>
            <a:ext cx="3760643" cy="400110"/>
          </a:xfrm>
          <a:prstGeom prst="rect">
            <a:avLst/>
          </a:prstGeom>
          <a:noFill/>
        </p:spPr>
        <p:txBody>
          <a:bodyPr wrap="square" rtlCol="0">
            <a:spAutoFit/>
          </a:bodyPr>
          <a:lstStyle/>
          <a:p>
            <a:pPr algn="ctr"/>
            <a:r>
              <a:rPr lang="es-AR" sz="2000" noProof="0" dirty="0">
                <a:solidFill>
                  <a:schemeClr val="bg1"/>
                </a:solidFill>
                <a:latin typeface="Roboto Medium" panose="02000000000000000000" pitchFamily="2" charset="0"/>
                <a:ea typeface="Roboto Medium" panose="02000000000000000000" pitchFamily="2" charset="0"/>
              </a:rPr>
              <a:t>(</a:t>
            </a:r>
            <a:r>
              <a:rPr lang="es-AR" sz="2000" i="1" noProof="0" dirty="0">
                <a:solidFill>
                  <a:schemeClr val="bg1"/>
                </a:solidFill>
                <a:latin typeface="Roboto Medium" panose="02000000000000000000" pitchFamily="2" charset="0"/>
                <a:ea typeface="Roboto Medium" panose="02000000000000000000" pitchFamily="2" charset="0"/>
              </a:rPr>
              <a:t>Hijos e Hijas de Dios</a:t>
            </a:r>
            <a:r>
              <a:rPr lang="es-AR" sz="2000" noProof="0" dirty="0">
                <a:solidFill>
                  <a:schemeClr val="bg1"/>
                </a:solidFill>
                <a:latin typeface="Roboto Medium" panose="02000000000000000000" pitchFamily="2" charset="0"/>
                <a:ea typeface="Roboto Medium" panose="02000000000000000000" pitchFamily="2" charset="0"/>
              </a:rPr>
              <a:t>, p. 59)</a:t>
            </a:r>
          </a:p>
        </p:txBody>
      </p:sp>
      <p:sp>
        <p:nvSpPr>
          <p:cNvPr id="8" name="CaixaDeTexto 7">
            <a:extLst>
              <a:ext uri="{FF2B5EF4-FFF2-40B4-BE49-F238E27FC236}">
                <a16:creationId xmlns:a16="http://schemas.microsoft.com/office/drawing/2014/main" id="{CAF43F12-00BC-8292-E239-96A8C78C3695}"/>
              </a:ext>
            </a:extLst>
          </p:cNvPr>
          <p:cNvSpPr txBox="1"/>
          <p:nvPr/>
        </p:nvSpPr>
        <p:spPr>
          <a:xfrm>
            <a:off x="658089" y="982176"/>
            <a:ext cx="10875817" cy="4893647"/>
          </a:xfrm>
          <a:prstGeom prst="rect">
            <a:avLst/>
          </a:prstGeom>
          <a:noFill/>
        </p:spPr>
        <p:txBody>
          <a:bodyPr wrap="square" rtlCol="0">
            <a:spAutoFit/>
          </a:bodyPr>
          <a:lstStyle/>
          <a:p>
            <a:pPr algn="ctr">
              <a:spcAft>
                <a:spcPts val="1125"/>
              </a:spcAft>
            </a:pPr>
            <a:r>
              <a:rPr lang="es-AR" sz="2400" b="0" i="0" dirty="0">
                <a:solidFill>
                  <a:schemeClr val="bg1"/>
                </a:solidFill>
                <a:effectLst/>
                <a:latin typeface="Roboto Medium" panose="02000000000000000000" pitchFamily="2" charset="0"/>
                <a:ea typeface="Roboto Medium" panose="02000000000000000000" pitchFamily="2" charset="0"/>
              </a:rPr>
              <a:t>“Nuestro Creador demanda nuestra devoción suprema, nuestra primera lealtad. Todo lo que tienda a abatir nuestro amor a Dios, o a interferir con el servicio que le debemos, se convierte por eso mismo en un ídolo. Para algunos, sus tierras, sus casas, sus mercaderías, son los ídolos que adoran. Emprenden actividades comerciales con celo y energías, mientras al servicio a Dios se le da una consideración secundaria. Se descuida el culto familiar y se olvida la oración secreta. Algunos pretenden obrar justamente con sus semejantes, y creen que al hacerlo así cumplen todo su deber. Pero no basta cumplir los seis últimos mandamientos del Decálogo. Debemos amar al Señor nuestro Dios con todo el corazón. Nada menos que la obediencia de todo precepto, nada menos que un amor supremo, como asimismo el amor a nuestros semejantes como a nosotros mismos, puede satisfacer los requerimientos de la ley divina”</a:t>
            </a:r>
            <a:endParaRPr lang="pt-BR" sz="2400" dirty="0">
              <a:solidFill>
                <a:schemeClr val="bg1"/>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592997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7E631-185A-F714-4876-7D8F56CE3234}"/>
            </a:ext>
          </a:extLst>
        </p:cNvPr>
        <p:cNvGrpSpPr/>
        <p:nvPr/>
      </p:nvGrpSpPr>
      <p:grpSpPr>
        <a:xfrm>
          <a:off x="0" y="0"/>
          <a:ext cx="0" cy="0"/>
          <a:chOff x="0" y="0"/>
          <a:chExt cx="0" cy="0"/>
        </a:xfrm>
      </p:grpSpPr>
      <p:pic>
        <p:nvPicPr>
          <p:cNvPr id="3" name="Imagem 2" descr="Pessoa cortando carne na mesa&#10;&#10;O conteúdo gerado por IA pode estar incorreto.">
            <a:extLst>
              <a:ext uri="{FF2B5EF4-FFF2-40B4-BE49-F238E27FC236}">
                <a16:creationId xmlns:a16="http://schemas.microsoft.com/office/drawing/2014/main" id="{90F19E70-372C-9399-A220-E387043FB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150" y="0"/>
            <a:ext cx="9143999" cy="6858000"/>
          </a:xfrm>
          <a:prstGeom prst="rect">
            <a:avLst/>
          </a:prstGeom>
        </p:spPr>
      </p:pic>
      <p:pic>
        <p:nvPicPr>
          <p:cNvPr id="4" name="Imagem 3">
            <a:extLst>
              <a:ext uri="{FF2B5EF4-FFF2-40B4-BE49-F238E27FC236}">
                <a16:creationId xmlns:a16="http://schemas.microsoft.com/office/drawing/2014/main" id="{647B4385-753B-98B2-08D5-4A88B2BB0F3B}"/>
              </a:ext>
            </a:extLst>
          </p:cNvPr>
          <p:cNvPicPr>
            <a:picLocks noChangeAspect="1"/>
          </p:cNvPicPr>
          <p:nvPr/>
        </p:nvPicPr>
        <p:blipFill>
          <a:blip r:embed="rId3"/>
          <a:stretch>
            <a:fillRect/>
          </a:stretch>
        </p:blipFill>
        <p:spPr>
          <a:xfrm flipH="1">
            <a:off x="0" y="-1"/>
            <a:ext cx="12192000" cy="6858001"/>
          </a:xfrm>
          <a:prstGeom prst="rect">
            <a:avLst/>
          </a:prstGeom>
        </p:spPr>
      </p:pic>
      <p:sp>
        <p:nvSpPr>
          <p:cNvPr id="8" name="CaixaDeTexto 7">
            <a:extLst>
              <a:ext uri="{FF2B5EF4-FFF2-40B4-BE49-F238E27FC236}">
                <a16:creationId xmlns:a16="http://schemas.microsoft.com/office/drawing/2014/main" id="{44F1DA59-37A2-9E9A-6DF9-3C22A5D283FE}"/>
              </a:ext>
            </a:extLst>
          </p:cNvPr>
          <p:cNvSpPr txBox="1"/>
          <p:nvPr/>
        </p:nvSpPr>
        <p:spPr>
          <a:xfrm>
            <a:off x="6572248" y="1443840"/>
            <a:ext cx="5143501" cy="3970318"/>
          </a:xfrm>
          <a:prstGeom prst="rect">
            <a:avLst/>
          </a:prstGeom>
          <a:noFill/>
        </p:spPr>
        <p:txBody>
          <a:bodyPr wrap="square" rtlCol="0">
            <a:spAutoFit/>
          </a:bodyPr>
          <a:lstStyle/>
          <a:p>
            <a:pPr>
              <a:spcAft>
                <a:spcPts val="1125"/>
              </a:spcAft>
            </a:pPr>
            <a:r>
              <a:rPr lang="es-AR" sz="2800" b="0" i="0" dirty="0">
                <a:solidFill>
                  <a:schemeClr val="bg1"/>
                </a:solidFill>
                <a:effectLst/>
                <a:latin typeface="Roboto" panose="02000000000000000000" pitchFamily="2" charset="0"/>
                <a:ea typeface="Roboto" panose="02000000000000000000" pitchFamily="2" charset="0"/>
              </a:rPr>
              <a:t>Estamos viviendo tiempos peligrosos. Si descuidamos buscar a Dios en las primeras horas de cada mañana, haciendo de su Palabra nuestra guía y luz, difícilmente podremos desarrollar un amor genuino y una entrega total a Él</a:t>
            </a:r>
            <a:r>
              <a:rPr lang="pt-BR" sz="2800" b="0" i="0" dirty="0">
                <a:solidFill>
                  <a:schemeClr val="bg1"/>
                </a:solidFill>
                <a:effectLst/>
                <a:latin typeface="Roboto" panose="02000000000000000000" pitchFamily="2" charset="0"/>
                <a:ea typeface="Roboto" panose="02000000000000000000" pitchFamily="2" charset="0"/>
              </a:rPr>
              <a:t>.</a:t>
            </a:r>
            <a:endParaRPr lang="pt-BR" sz="28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19659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AF37E-7E9C-8E92-0097-F3B8BF89B3B9}"/>
            </a:ext>
          </a:extLst>
        </p:cNvPr>
        <p:cNvGrpSpPr/>
        <p:nvPr/>
      </p:nvGrpSpPr>
      <p:grpSpPr>
        <a:xfrm>
          <a:off x="0" y="0"/>
          <a:ext cx="0" cy="0"/>
          <a:chOff x="0" y="0"/>
          <a:chExt cx="0" cy="0"/>
        </a:xfrm>
      </p:grpSpPr>
      <p:pic>
        <p:nvPicPr>
          <p:cNvPr id="3" name="Imagem 2">
            <a:extLst>
              <a:ext uri="{FF2B5EF4-FFF2-40B4-BE49-F238E27FC236}">
                <a16:creationId xmlns:a16="http://schemas.microsoft.com/office/drawing/2014/main" id="{9941A844-9074-B4A1-913D-FEBFA2ED37E0}"/>
              </a:ext>
            </a:extLst>
          </p:cNvPr>
          <p:cNvPicPr>
            <a:picLocks noChangeAspect="1"/>
          </p:cNvPicPr>
          <p:nvPr/>
        </p:nvPicPr>
        <p:blipFill>
          <a:blip r:embed="rId2"/>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0681A621-CD7E-3CF0-8A3B-25CE194C8F0C}"/>
              </a:ext>
            </a:extLst>
          </p:cNvPr>
          <p:cNvSpPr txBox="1"/>
          <p:nvPr/>
        </p:nvSpPr>
        <p:spPr>
          <a:xfrm>
            <a:off x="5324762" y="2319408"/>
            <a:ext cx="5430983" cy="523220"/>
          </a:xfrm>
          <a:prstGeom prst="rect">
            <a:avLst/>
          </a:prstGeom>
          <a:noFill/>
        </p:spPr>
        <p:txBody>
          <a:bodyPr wrap="square" rtlCol="0">
            <a:spAutoFit/>
          </a:bodyPr>
          <a:lstStyle/>
          <a:p>
            <a:pPr algn="ctr"/>
            <a:r>
              <a:rPr lang="pt-BR" sz="2800" dirty="0">
                <a:solidFill>
                  <a:schemeClr val="bg1"/>
                </a:solidFill>
                <a:latin typeface="Roboto Black" panose="02000000000000000000" pitchFamily="2" charset="0"/>
                <a:ea typeface="Roboto Black" panose="02000000000000000000" pitchFamily="2" charset="0"/>
              </a:rPr>
              <a:t>SERMONARIO MENSUAL DE</a:t>
            </a:r>
            <a:endParaRPr lang="pt-BR" sz="2800" dirty="0">
              <a:solidFill>
                <a:schemeClr val="bg1"/>
              </a:solidFill>
              <a:latin typeface="Roboto Light" panose="02000000000000000000" pitchFamily="2" charset="0"/>
              <a:ea typeface="Roboto Light" panose="02000000000000000000" pitchFamily="2" charset="0"/>
            </a:endParaRPr>
          </a:p>
        </p:txBody>
      </p:sp>
      <p:sp>
        <p:nvSpPr>
          <p:cNvPr id="9" name="CaixaDeTexto 8">
            <a:extLst>
              <a:ext uri="{FF2B5EF4-FFF2-40B4-BE49-F238E27FC236}">
                <a16:creationId xmlns:a16="http://schemas.microsoft.com/office/drawing/2014/main" id="{0C1668DB-614A-DA84-2CED-F30D9FBEAE8B}"/>
              </a:ext>
            </a:extLst>
          </p:cNvPr>
          <p:cNvSpPr txBox="1"/>
          <p:nvPr/>
        </p:nvSpPr>
        <p:spPr>
          <a:xfrm>
            <a:off x="8418944" y="3841702"/>
            <a:ext cx="4276437" cy="523220"/>
          </a:xfrm>
          <a:prstGeom prst="rect">
            <a:avLst/>
          </a:prstGeom>
          <a:noFill/>
        </p:spPr>
        <p:txBody>
          <a:bodyPr wrap="square" rtlCol="0">
            <a:spAutoFit/>
          </a:bodyPr>
          <a:lstStyle/>
          <a:p>
            <a:pPr algn="ctr"/>
            <a:r>
              <a:rPr lang="pt-BR" sz="2800" dirty="0">
                <a:solidFill>
                  <a:schemeClr val="bg1"/>
                </a:solidFill>
                <a:latin typeface="Roboto Black" panose="02000000000000000000" pitchFamily="2" charset="0"/>
                <a:ea typeface="Roboto Black" panose="02000000000000000000" pitchFamily="2" charset="0"/>
              </a:rPr>
              <a:t>2025</a:t>
            </a:r>
          </a:p>
        </p:txBody>
      </p:sp>
      <p:pic>
        <p:nvPicPr>
          <p:cNvPr id="4" name="Imagem 3">
            <a:extLst>
              <a:ext uri="{FF2B5EF4-FFF2-40B4-BE49-F238E27FC236}">
                <a16:creationId xmlns:a16="http://schemas.microsoft.com/office/drawing/2014/main" id="{07847FE5-9CAC-CDE3-770D-BFC761180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04" y="2809309"/>
            <a:ext cx="6639569" cy="1206064"/>
          </a:xfrm>
          <a:prstGeom prst="rect">
            <a:avLst/>
          </a:prstGeom>
        </p:spPr>
      </p:pic>
    </p:spTree>
    <p:extLst>
      <p:ext uri="{BB962C8B-B14F-4D97-AF65-F5344CB8AC3E}">
        <p14:creationId xmlns:p14="http://schemas.microsoft.com/office/powerpoint/2010/main" val="714722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C2CA7-4F09-EB31-F34E-4616EC99FDCA}"/>
            </a:ext>
          </a:extLst>
        </p:cNvPr>
        <p:cNvGrpSpPr/>
        <p:nvPr/>
      </p:nvGrpSpPr>
      <p:grpSpPr>
        <a:xfrm>
          <a:off x="0" y="0"/>
          <a:ext cx="0" cy="0"/>
          <a:chOff x="0" y="0"/>
          <a:chExt cx="0" cy="0"/>
        </a:xfrm>
      </p:grpSpPr>
      <p:pic>
        <p:nvPicPr>
          <p:cNvPr id="7" name="Imagem 6">
            <a:extLst>
              <a:ext uri="{FF2B5EF4-FFF2-40B4-BE49-F238E27FC236}">
                <a16:creationId xmlns:a16="http://schemas.microsoft.com/office/drawing/2014/main" id="{C323AA23-D991-D274-006C-92B1B035BAA7}"/>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66DC45F1-6B6E-F227-6665-6059501FC2B2}"/>
              </a:ext>
            </a:extLst>
          </p:cNvPr>
          <p:cNvSpPr txBox="1"/>
          <p:nvPr/>
        </p:nvSpPr>
        <p:spPr>
          <a:xfrm>
            <a:off x="3145559" y="5631156"/>
            <a:ext cx="5900882" cy="400110"/>
          </a:xfrm>
          <a:prstGeom prst="rect">
            <a:avLst/>
          </a:prstGeom>
          <a:noFill/>
        </p:spPr>
        <p:txBody>
          <a:bodyPr wrap="square" rtlCol="0">
            <a:spAutoFit/>
          </a:bodyPr>
          <a:lstStyle/>
          <a:p>
            <a:pPr algn="ctr">
              <a:spcAft>
                <a:spcPts val="1125"/>
              </a:spcAft>
            </a:pPr>
            <a:r>
              <a:rPr lang="en-US" sz="2000" b="1" i="0" dirty="0">
                <a:solidFill>
                  <a:schemeClr val="bg1"/>
                </a:solidFill>
                <a:effectLst/>
                <a:latin typeface="Roboto Light" panose="02000000000000000000" pitchFamily="2" charset="0"/>
                <a:ea typeface="Roboto Light" panose="02000000000000000000" pitchFamily="2" charset="0"/>
              </a:rPr>
              <a:t>1 Samuel 6:19-17:1-6</a:t>
            </a:r>
            <a:r>
              <a:rPr lang="en-US" sz="2000" b="0" i="0" dirty="0">
                <a:solidFill>
                  <a:schemeClr val="bg1"/>
                </a:solidFill>
                <a:effectLst/>
                <a:latin typeface="Roboto Light" panose="02000000000000000000" pitchFamily="2" charset="0"/>
                <a:ea typeface="Roboto Light" panose="02000000000000000000" pitchFamily="2" charset="0"/>
              </a:rPr>
              <a:t> </a:t>
            </a:r>
            <a:endParaRPr lang="pt-BR" sz="2000" dirty="0">
              <a:solidFill>
                <a:schemeClr val="bg1"/>
              </a:solidFill>
              <a:latin typeface="Roboto Light" panose="02000000000000000000" pitchFamily="2" charset="0"/>
              <a:ea typeface="Roboto Light" panose="02000000000000000000" pitchFamily="2" charset="0"/>
            </a:endParaRPr>
          </a:p>
        </p:txBody>
      </p:sp>
      <p:sp>
        <p:nvSpPr>
          <p:cNvPr id="4" name="CaixaDeTexto 3">
            <a:extLst>
              <a:ext uri="{FF2B5EF4-FFF2-40B4-BE49-F238E27FC236}">
                <a16:creationId xmlns:a16="http://schemas.microsoft.com/office/drawing/2014/main" id="{C86B22DF-440D-B6DA-955D-E8FA4A77CC28}"/>
              </a:ext>
            </a:extLst>
          </p:cNvPr>
          <p:cNvSpPr txBox="1"/>
          <p:nvPr/>
        </p:nvSpPr>
        <p:spPr>
          <a:xfrm>
            <a:off x="1316181" y="1665101"/>
            <a:ext cx="9559637" cy="3139321"/>
          </a:xfrm>
          <a:prstGeom prst="rect">
            <a:avLst/>
          </a:prstGeom>
          <a:noFill/>
        </p:spPr>
        <p:txBody>
          <a:bodyPr wrap="square" rtlCol="0">
            <a:spAutoFit/>
          </a:bodyPr>
          <a:lstStyle/>
          <a:p>
            <a:pPr algn="ctr"/>
            <a:r>
              <a:rPr lang="es-AR" sz="6600" dirty="0">
                <a:solidFill>
                  <a:schemeClr val="bg1"/>
                </a:solidFill>
                <a:latin typeface="Roboto Black" panose="02000000000000000000" pitchFamily="2" charset="0"/>
                <a:ea typeface="Roboto Black" panose="02000000000000000000" pitchFamily="2" charset="0"/>
              </a:rPr>
              <a:t>PÉRDIDA DE COMUNIÓN CON DIOS,</a:t>
            </a:r>
          </a:p>
          <a:p>
            <a:pPr algn="ctr"/>
            <a:r>
              <a:rPr lang="es-AR" sz="6600" dirty="0">
                <a:solidFill>
                  <a:schemeClr val="bg1"/>
                </a:solidFill>
                <a:latin typeface="Roboto Black" panose="02000000000000000000" pitchFamily="2" charset="0"/>
                <a:ea typeface="Roboto Black" panose="02000000000000000000" pitchFamily="2" charset="0"/>
              </a:rPr>
              <a:t>DESTINO FATAL</a:t>
            </a:r>
            <a:endParaRPr lang="pt-BR" sz="8000" dirty="0">
              <a:solidFill>
                <a:schemeClr val="bg1"/>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066311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03E27-1374-F36B-804B-1F7440C69A50}"/>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710922ED-AF15-4828-0776-A8DE10ED5FF9}"/>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F10FE44D-81E6-8259-B0BA-76DC766E3D47}"/>
              </a:ext>
            </a:extLst>
          </p:cNvPr>
          <p:cNvSpPr txBox="1"/>
          <p:nvPr/>
        </p:nvSpPr>
        <p:spPr>
          <a:xfrm>
            <a:off x="1438275" y="2090171"/>
            <a:ext cx="9315450" cy="2677656"/>
          </a:xfrm>
          <a:prstGeom prst="rect">
            <a:avLst/>
          </a:prstGeom>
          <a:noFill/>
        </p:spPr>
        <p:txBody>
          <a:bodyPr wrap="square" rtlCol="0">
            <a:spAutoFit/>
          </a:bodyPr>
          <a:lstStyle/>
          <a:p>
            <a:pPr algn="ctr">
              <a:spcAft>
                <a:spcPts val="1125"/>
              </a:spcAft>
            </a:pPr>
            <a:r>
              <a:rPr lang="es-AR" sz="2800" b="1" dirty="0">
                <a:solidFill>
                  <a:schemeClr val="bg1"/>
                </a:solidFill>
                <a:latin typeface="Roboto Light" panose="02000000000000000000" pitchFamily="2" charset="0"/>
                <a:ea typeface="Roboto Light" panose="02000000000000000000" pitchFamily="2" charset="0"/>
              </a:rPr>
              <a:t>La simple lectura de la Biblia todos los días no es sinónimo de estar en íntima comunión con él, si no se lleva a la práctica. Podemos llegar a perder el sentido de la verdadera comunión con Dios y de lo aprendido, transformándolo en un mero conocimiento, lo cual conduce a una comprensión y práctica incorrectas acerca de Dios.</a:t>
            </a:r>
            <a:endParaRPr lang="pt-BR" sz="2800" b="1" dirty="0">
              <a:solidFill>
                <a:schemeClr val="bg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578504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6F4AE-C56D-4B56-E109-CA0A6735D728}"/>
            </a:ext>
          </a:extLst>
        </p:cNvPr>
        <p:cNvGrpSpPr/>
        <p:nvPr/>
      </p:nvGrpSpPr>
      <p:grpSpPr>
        <a:xfrm>
          <a:off x="0" y="0"/>
          <a:ext cx="0" cy="0"/>
          <a:chOff x="0" y="0"/>
          <a:chExt cx="0" cy="0"/>
        </a:xfrm>
      </p:grpSpPr>
      <p:pic>
        <p:nvPicPr>
          <p:cNvPr id="3" name="Imagem 2" descr="Uma imagem contendo metal, pequeno, em pé, relógio&#10;&#10;O conteúdo gerado por IA pode estar incorreto.">
            <a:extLst>
              <a:ext uri="{FF2B5EF4-FFF2-40B4-BE49-F238E27FC236}">
                <a16:creationId xmlns:a16="http://schemas.microsoft.com/office/drawing/2014/main" id="{38E9AD49-1552-DDDF-B8AA-99408BFC2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22764" y="0"/>
            <a:ext cx="12183265" cy="6857999"/>
          </a:xfrm>
          <a:prstGeom prst="rect">
            <a:avLst/>
          </a:prstGeom>
        </p:spPr>
      </p:pic>
      <p:pic>
        <p:nvPicPr>
          <p:cNvPr id="5" name="Imagem 4">
            <a:extLst>
              <a:ext uri="{FF2B5EF4-FFF2-40B4-BE49-F238E27FC236}">
                <a16:creationId xmlns:a16="http://schemas.microsoft.com/office/drawing/2014/main" id="{783DEE91-5A57-8882-4937-ED6399E2E82D}"/>
              </a:ext>
            </a:extLst>
          </p:cNvPr>
          <p:cNvPicPr>
            <a:picLocks noChangeAspect="1"/>
          </p:cNvPicPr>
          <p:nvPr/>
        </p:nvPicPr>
        <p:blipFill>
          <a:blip r:embed="rId3"/>
          <a:stretch>
            <a:fillRect/>
          </a:stretch>
        </p:blipFill>
        <p:spPr>
          <a:xfrm>
            <a:off x="2" y="0"/>
            <a:ext cx="12191998" cy="6858000"/>
          </a:xfrm>
          <a:prstGeom prst="rect">
            <a:avLst/>
          </a:prstGeom>
        </p:spPr>
      </p:pic>
      <p:sp>
        <p:nvSpPr>
          <p:cNvPr id="6" name="CaixaDeTexto 5">
            <a:extLst>
              <a:ext uri="{FF2B5EF4-FFF2-40B4-BE49-F238E27FC236}">
                <a16:creationId xmlns:a16="http://schemas.microsoft.com/office/drawing/2014/main" id="{E400EF3E-04EB-374E-BAC0-D18E5F00DEE2}"/>
              </a:ext>
            </a:extLst>
          </p:cNvPr>
          <p:cNvSpPr txBox="1"/>
          <p:nvPr/>
        </p:nvSpPr>
        <p:spPr>
          <a:xfrm>
            <a:off x="795769" y="1551924"/>
            <a:ext cx="5900305" cy="707886"/>
          </a:xfrm>
          <a:prstGeom prst="rect">
            <a:avLst/>
          </a:prstGeom>
          <a:noFill/>
        </p:spPr>
        <p:txBody>
          <a:bodyPr wrap="square" rtlCol="0">
            <a:spAutoFit/>
          </a:bodyPr>
          <a:lstStyle/>
          <a:p>
            <a:r>
              <a:rPr lang="pt-BR" sz="4000" dirty="0">
                <a:solidFill>
                  <a:schemeClr val="bg1"/>
                </a:solidFill>
                <a:latin typeface="Roboto Black" panose="02000000000000000000" pitchFamily="2" charset="0"/>
                <a:ea typeface="Roboto Black" panose="02000000000000000000" pitchFamily="2" charset="0"/>
              </a:rPr>
              <a:t>1 SAMUEL 6:19 a 7:1, 2.</a:t>
            </a:r>
          </a:p>
        </p:txBody>
      </p:sp>
      <p:sp>
        <p:nvSpPr>
          <p:cNvPr id="8" name="CaixaDeTexto 7">
            <a:extLst>
              <a:ext uri="{FF2B5EF4-FFF2-40B4-BE49-F238E27FC236}">
                <a16:creationId xmlns:a16="http://schemas.microsoft.com/office/drawing/2014/main" id="{6B292996-F67E-8D52-2675-CB1D6E55BE98}"/>
              </a:ext>
            </a:extLst>
          </p:cNvPr>
          <p:cNvSpPr txBox="1"/>
          <p:nvPr/>
        </p:nvSpPr>
        <p:spPr>
          <a:xfrm>
            <a:off x="795769" y="3119236"/>
            <a:ext cx="5106267" cy="1384995"/>
          </a:xfrm>
          <a:prstGeom prst="rect">
            <a:avLst/>
          </a:prstGeom>
          <a:noFill/>
        </p:spPr>
        <p:txBody>
          <a:bodyPr wrap="square" rtlCol="0">
            <a:spAutoFit/>
          </a:bodyPr>
          <a:lstStyle/>
          <a:p>
            <a:r>
              <a:rPr lang="es-AR" sz="2800" b="0" i="0" dirty="0">
                <a:solidFill>
                  <a:schemeClr val="bg1"/>
                </a:solidFill>
                <a:effectLst/>
                <a:latin typeface="Roboto" panose="02000000000000000000" pitchFamily="2" charset="0"/>
                <a:ea typeface="Roboto" panose="02000000000000000000" pitchFamily="2" charset="0"/>
              </a:rPr>
              <a:t>Hirió dios a los de </a:t>
            </a:r>
            <a:r>
              <a:rPr lang="es-AR" sz="2800" b="0" i="0" dirty="0" err="1">
                <a:solidFill>
                  <a:schemeClr val="bg1"/>
                </a:solidFill>
                <a:effectLst/>
                <a:latin typeface="Roboto" panose="02000000000000000000" pitchFamily="2" charset="0"/>
                <a:ea typeface="Roboto" panose="02000000000000000000" pitchFamily="2" charset="0"/>
              </a:rPr>
              <a:t>Bet-Semes</a:t>
            </a:r>
            <a:r>
              <a:rPr lang="es-AR" sz="2800" b="0" i="0" dirty="0">
                <a:solidFill>
                  <a:schemeClr val="bg1"/>
                </a:solidFill>
                <a:effectLst/>
                <a:latin typeface="Roboto" panose="02000000000000000000" pitchFamily="2" charset="0"/>
                <a:ea typeface="Roboto" panose="02000000000000000000" pitchFamily="2" charset="0"/>
              </a:rPr>
              <a:t>, porque habían mirado dentro del arca</a:t>
            </a:r>
            <a:r>
              <a:rPr lang="en-US" sz="2800" b="0" i="0" dirty="0">
                <a:solidFill>
                  <a:schemeClr val="bg1"/>
                </a:solidFill>
                <a:effectLst/>
                <a:latin typeface="Roboto" panose="02000000000000000000" pitchFamily="2" charset="0"/>
                <a:ea typeface="Roboto" panose="02000000000000000000" pitchFamily="2" charset="0"/>
              </a:rPr>
              <a:t>.</a:t>
            </a:r>
            <a:endParaRPr lang="pt-BR" sz="28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98755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93969-3607-E38C-07B3-A9D8C5C82EE8}"/>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879B458B-AB20-39ED-3AE7-27B12F53F9BF}"/>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39125524-71DF-EE7F-7179-0AFCAF00EF7D}"/>
              </a:ext>
            </a:extLst>
          </p:cNvPr>
          <p:cNvSpPr txBox="1"/>
          <p:nvPr/>
        </p:nvSpPr>
        <p:spPr>
          <a:xfrm>
            <a:off x="1438275" y="1804195"/>
            <a:ext cx="9315450" cy="3539430"/>
          </a:xfrm>
          <a:prstGeom prst="rect">
            <a:avLst/>
          </a:prstGeom>
          <a:noFill/>
        </p:spPr>
        <p:txBody>
          <a:bodyPr wrap="square" rtlCol="0">
            <a:spAutoFit/>
          </a:bodyPr>
          <a:lstStyle/>
          <a:p>
            <a:pPr algn="ctr">
              <a:spcAft>
                <a:spcPts val="1125"/>
              </a:spcAft>
            </a:pPr>
            <a:r>
              <a:rPr lang="es-AR" sz="2800" b="1" dirty="0">
                <a:solidFill>
                  <a:schemeClr val="bg1"/>
                </a:solidFill>
                <a:latin typeface="Roboto Light" panose="02000000000000000000" pitchFamily="2" charset="0"/>
                <a:ea typeface="Roboto Light" panose="02000000000000000000" pitchFamily="2" charset="0"/>
              </a:rPr>
              <a:t>En el éxtasis del gozo por el regreso del arca, los segadores de </a:t>
            </a:r>
            <a:r>
              <a:rPr lang="es-AR" sz="2800" b="1" dirty="0" err="1">
                <a:solidFill>
                  <a:schemeClr val="bg1"/>
                </a:solidFill>
                <a:latin typeface="Roboto Light" panose="02000000000000000000" pitchFamily="2" charset="0"/>
                <a:ea typeface="Roboto Light" panose="02000000000000000000" pitchFamily="2" charset="0"/>
              </a:rPr>
              <a:t>Bet-semes</a:t>
            </a:r>
            <a:r>
              <a:rPr lang="es-AR" sz="2800" b="1" dirty="0">
                <a:solidFill>
                  <a:schemeClr val="bg1"/>
                </a:solidFill>
                <a:latin typeface="Roboto Light" panose="02000000000000000000" pitchFamily="2" charset="0"/>
                <a:ea typeface="Roboto Light" panose="02000000000000000000" pitchFamily="2" charset="0"/>
              </a:rPr>
              <a:t> miraron dentro del arca de Jehová y, en lugar de cubrirla nuevamente como correspondía a un utensilio sagrado, la dejaron expuesta a la inspección pública. Deseaban que todos la vieran, para que pudieran compartir el triunfo contemplando las ofrendas expiatorias que se le presentaban y, al mismo tiempo, satisfacer la curiosidad de observar aquel sagrado objeto</a:t>
            </a:r>
            <a:r>
              <a:rPr lang="pt-BR" sz="2800" b="1" dirty="0">
                <a:solidFill>
                  <a:schemeClr val="bg1"/>
                </a:solidFill>
                <a:latin typeface="Roboto Light" panose="02000000000000000000" pitchFamily="2" charset="0"/>
                <a:ea typeface="Roboto Light" panose="02000000000000000000" pitchFamily="2" charset="0"/>
              </a:rPr>
              <a:t>.</a:t>
            </a:r>
          </a:p>
        </p:txBody>
      </p:sp>
    </p:spTree>
    <p:extLst>
      <p:ext uri="{BB962C8B-B14F-4D97-AF65-F5344CB8AC3E}">
        <p14:creationId xmlns:p14="http://schemas.microsoft.com/office/powerpoint/2010/main" val="384257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3A162-04B8-26DF-09FD-937B361E8D0D}"/>
            </a:ext>
          </a:extLst>
        </p:cNvPr>
        <p:cNvGrpSpPr/>
        <p:nvPr/>
      </p:nvGrpSpPr>
      <p:grpSpPr>
        <a:xfrm>
          <a:off x="0" y="0"/>
          <a:ext cx="0" cy="0"/>
          <a:chOff x="0" y="0"/>
          <a:chExt cx="0" cy="0"/>
        </a:xfrm>
      </p:grpSpPr>
      <p:pic>
        <p:nvPicPr>
          <p:cNvPr id="9" name="Imagem 8" descr="Desenho de uma pessoa&#10;&#10;O conteúdo gerado por IA pode estar incorreto.">
            <a:extLst>
              <a:ext uri="{FF2B5EF4-FFF2-40B4-BE49-F238E27FC236}">
                <a16:creationId xmlns:a16="http://schemas.microsoft.com/office/drawing/2014/main" id="{E16958B3-7019-BAFA-1414-995BE0F2986C}"/>
              </a:ext>
            </a:extLst>
          </p:cNvPr>
          <p:cNvPicPr>
            <a:picLocks noChangeAspect="1"/>
          </p:cNvPicPr>
          <p:nvPr/>
        </p:nvPicPr>
        <p:blipFill>
          <a:blip r:embed="rId3">
            <a:extLst>
              <a:ext uri="{28A0092B-C50C-407E-A947-70E740481C1C}">
                <a14:useLocalDpi xmlns:a14="http://schemas.microsoft.com/office/drawing/2010/main" val="0"/>
              </a:ext>
            </a:extLst>
          </a:blip>
          <a:srcRect l="33500"/>
          <a:stretch>
            <a:fillRect/>
          </a:stretch>
        </p:blipFill>
        <p:spPr>
          <a:xfrm>
            <a:off x="5762625" y="0"/>
            <a:ext cx="7600950" cy="6858000"/>
          </a:xfrm>
          <a:prstGeom prst="rect">
            <a:avLst/>
          </a:prstGeom>
        </p:spPr>
      </p:pic>
      <p:pic>
        <p:nvPicPr>
          <p:cNvPr id="10" name="Imagem 9">
            <a:extLst>
              <a:ext uri="{FF2B5EF4-FFF2-40B4-BE49-F238E27FC236}">
                <a16:creationId xmlns:a16="http://schemas.microsoft.com/office/drawing/2014/main" id="{A7008F6D-9277-201E-19CF-8849385BADF6}"/>
              </a:ext>
            </a:extLst>
          </p:cNvPr>
          <p:cNvPicPr>
            <a:picLocks noChangeAspect="1"/>
          </p:cNvPicPr>
          <p:nvPr/>
        </p:nvPicPr>
        <p:blipFill>
          <a:blip r:embed="rId4"/>
          <a:stretch>
            <a:fillRect/>
          </a:stretch>
        </p:blipFill>
        <p:spPr>
          <a:xfrm>
            <a:off x="0" y="-1"/>
            <a:ext cx="12192000" cy="6858001"/>
          </a:xfrm>
          <a:prstGeom prst="rect">
            <a:avLst/>
          </a:prstGeom>
        </p:spPr>
      </p:pic>
      <p:sp>
        <p:nvSpPr>
          <p:cNvPr id="6" name="CaixaDeTexto 5">
            <a:extLst>
              <a:ext uri="{FF2B5EF4-FFF2-40B4-BE49-F238E27FC236}">
                <a16:creationId xmlns:a16="http://schemas.microsoft.com/office/drawing/2014/main" id="{F4D6F7B5-C900-9502-AC6C-759843089A8F}"/>
              </a:ext>
            </a:extLst>
          </p:cNvPr>
          <p:cNvSpPr txBox="1"/>
          <p:nvPr/>
        </p:nvSpPr>
        <p:spPr>
          <a:xfrm>
            <a:off x="725685" y="687824"/>
            <a:ext cx="7600951" cy="1938992"/>
          </a:xfrm>
          <a:prstGeom prst="rect">
            <a:avLst/>
          </a:prstGeom>
          <a:noFill/>
        </p:spPr>
        <p:txBody>
          <a:bodyPr wrap="square" rtlCol="0">
            <a:spAutoFit/>
          </a:bodyPr>
          <a:lstStyle/>
          <a:p>
            <a:r>
              <a:rPr lang="es-AR" sz="4000" dirty="0">
                <a:solidFill>
                  <a:schemeClr val="bg1"/>
                </a:solidFill>
                <a:latin typeface="Roboto Black" panose="02000000000000000000" pitchFamily="2" charset="0"/>
                <a:ea typeface="Roboto Black" panose="02000000000000000000" pitchFamily="2" charset="0"/>
              </a:rPr>
              <a:t>TODA LA CASA DE ISRAEL LAMENTABA EN POS DE JEHOVÁ.</a:t>
            </a:r>
            <a:endParaRPr lang="pt-BR" sz="4000" dirty="0">
              <a:solidFill>
                <a:schemeClr val="bg1"/>
              </a:solidFill>
              <a:latin typeface="Roboto Black" panose="02000000000000000000" pitchFamily="2" charset="0"/>
              <a:ea typeface="Roboto Black" panose="02000000000000000000" pitchFamily="2" charset="0"/>
            </a:endParaRPr>
          </a:p>
        </p:txBody>
      </p:sp>
      <p:sp>
        <p:nvSpPr>
          <p:cNvPr id="8" name="CaixaDeTexto 7">
            <a:extLst>
              <a:ext uri="{FF2B5EF4-FFF2-40B4-BE49-F238E27FC236}">
                <a16:creationId xmlns:a16="http://schemas.microsoft.com/office/drawing/2014/main" id="{F4C63860-31F2-F7AB-66CE-B862179EC46F}"/>
              </a:ext>
            </a:extLst>
          </p:cNvPr>
          <p:cNvSpPr txBox="1"/>
          <p:nvPr/>
        </p:nvSpPr>
        <p:spPr>
          <a:xfrm>
            <a:off x="725685" y="2995475"/>
            <a:ext cx="4857697" cy="2677656"/>
          </a:xfrm>
          <a:prstGeom prst="rect">
            <a:avLst/>
          </a:prstGeom>
          <a:noFill/>
        </p:spPr>
        <p:txBody>
          <a:bodyPr wrap="square" rtlCol="0">
            <a:spAutoFit/>
          </a:bodyPr>
          <a:lstStyle/>
          <a:p>
            <a:pPr>
              <a:spcAft>
                <a:spcPts val="1125"/>
              </a:spcAft>
            </a:pPr>
            <a:r>
              <a:rPr lang="en-US" sz="2800" b="1" dirty="0">
                <a:solidFill>
                  <a:schemeClr val="bg1"/>
                </a:solidFill>
                <a:latin typeface="Roboto" panose="02000000000000000000" pitchFamily="2" charset="0"/>
                <a:ea typeface="Roboto" panose="02000000000000000000" pitchFamily="2" charset="0"/>
              </a:rPr>
              <a:t>“</a:t>
            </a:r>
            <a:r>
              <a:rPr lang="es-AR" sz="2800" b="0" i="0" dirty="0">
                <a:solidFill>
                  <a:schemeClr val="bg1"/>
                </a:solidFill>
                <a:effectLst/>
                <a:latin typeface="Roboto" panose="02000000000000000000" pitchFamily="2" charset="0"/>
                <a:ea typeface="Roboto" panose="02000000000000000000" pitchFamily="2" charset="0"/>
              </a:rPr>
              <a:t>El arca permaneció en </a:t>
            </a:r>
            <a:r>
              <a:rPr lang="es-AR" sz="2800" b="0" i="0" dirty="0" err="1">
                <a:solidFill>
                  <a:schemeClr val="bg1"/>
                </a:solidFill>
                <a:effectLst/>
                <a:latin typeface="Roboto" panose="02000000000000000000" pitchFamily="2" charset="0"/>
                <a:ea typeface="Roboto" panose="02000000000000000000" pitchFamily="2" charset="0"/>
              </a:rPr>
              <a:t>Quiriat</a:t>
            </a:r>
            <a:r>
              <a:rPr lang="es-AR" sz="2800" b="0" i="0" dirty="0">
                <a:solidFill>
                  <a:schemeClr val="bg1"/>
                </a:solidFill>
                <a:effectLst/>
                <a:latin typeface="Roboto" panose="02000000000000000000" pitchFamily="2" charset="0"/>
                <a:ea typeface="Roboto" panose="02000000000000000000" pitchFamily="2" charset="0"/>
              </a:rPr>
              <a:t> </a:t>
            </a:r>
            <a:r>
              <a:rPr lang="es-AR" sz="2800" b="0" i="0" dirty="0" err="1">
                <a:solidFill>
                  <a:schemeClr val="bg1"/>
                </a:solidFill>
                <a:effectLst/>
                <a:latin typeface="Roboto" panose="02000000000000000000" pitchFamily="2" charset="0"/>
                <a:ea typeface="Roboto" panose="02000000000000000000" pitchFamily="2" charset="0"/>
              </a:rPr>
              <a:t>Yearín</a:t>
            </a:r>
            <a:r>
              <a:rPr lang="es-AR" sz="2800" b="0" i="0" dirty="0">
                <a:solidFill>
                  <a:schemeClr val="bg1"/>
                </a:solidFill>
                <a:effectLst/>
                <a:latin typeface="Roboto" panose="02000000000000000000" pitchFamily="2" charset="0"/>
                <a:ea typeface="Roboto" panose="02000000000000000000" pitchFamily="2" charset="0"/>
              </a:rPr>
              <a:t> durante mucho tiempo, unos veinte años, y todo el pueblo de Israel buscaba con ansiedad al Señor</a:t>
            </a:r>
            <a:r>
              <a:rPr lang="en-US" sz="2800" dirty="0">
                <a:solidFill>
                  <a:schemeClr val="bg1"/>
                </a:solidFill>
                <a:latin typeface="Roboto" panose="02000000000000000000" pitchFamily="2" charset="0"/>
                <a:ea typeface="Roboto" panose="02000000000000000000" pitchFamily="2" charset="0"/>
              </a:rPr>
              <a:t>” (1 Samuel 7:2, NVI).</a:t>
            </a:r>
            <a:endParaRPr lang="pt-BR" sz="28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04166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2A21A-1208-5CED-4A5C-313A72EEB579}"/>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05BB99A0-3956-755E-129F-33C7E73E13A1}"/>
              </a:ext>
            </a:extLst>
          </p:cNvPr>
          <p:cNvPicPr>
            <a:picLocks noChangeAspect="1"/>
          </p:cNvPicPr>
          <p:nvPr/>
        </p:nvPicPr>
        <p:blipFill>
          <a:blip r:embed="rId2"/>
          <a:stretch>
            <a:fillRect/>
          </a:stretch>
        </p:blipFill>
        <p:spPr>
          <a:xfrm>
            <a:off x="0" y="-1"/>
            <a:ext cx="12192000" cy="6858001"/>
          </a:xfrm>
          <a:prstGeom prst="rect">
            <a:avLst/>
          </a:prstGeom>
        </p:spPr>
      </p:pic>
      <p:sp>
        <p:nvSpPr>
          <p:cNvPr id="8" name="CaixaDeTexto 7">
            <a:extLst>
              <a:ext uri="{FF2B5EF4-FFF2-40B4-BE49-F238E27FC236}">
                <a16:creationId xmlns:a16="http://schemas.microsoft.com/office/drawing/2014/main" id="{5C0DAD6B-CFCB-40C3-70DB-E56169B493BA}"/>
              </a:ext>
            </a:extLst>
          </p:cNvPr>
          <p:cNvSpPr txBox="1"/>
          <p:nvPr/>
        </p:nvSpPr>
        <p:spPr>
          <a:xfrm>
            <a:off x="1533525" y="2090171"/>
            <a:ext cx="9124950" cy="2677656"/>
          </a:xfrm>
          <a:prstGeom prst="rect">
            <a:avLst/>
          </a:prstGeom>
          <a:noFill/>
        </p:spPr>
        <p:txBody>
          <a:bodyPr wrap="square" rtlCol="0">
            <a:spAutoFit/>
          </a:bodyPr>
          <a:lstStyle/>
          <a:p>
            <a:pPr algn="ctr">
              <a:spcAft>
                <a:spcPts val="1125"/>
              </a:spcAft>
            </a:pPr>
            <a:r>
              <a:rPr lang="es-AR" sz="2800" b="1" dirty="0">
                <a:solidFill>
                  <a:schemeClr val="bg1"/>
                </a:solidFill>
                <a:latin typeface="Roboto Light" panose="02000000000000000000" pitchFamily="2" charset="0"/>
                <a:ea typeface="Roboto Light" panose="02000000000000000000" pitchFamily="2" charset="0"/>
              </a:rPr>
              <a:t>El pueblo reconocía que la situación espiritual del país era crítica, simbolizada por la ubicación del arca en una casa particular y no en el tabernáculo, sumado a la imposibilidad de trasladarla. Fue un período de oscuridad moral, en el que no había un líder espiritual que guiara a la nación</a:t>
            </a:r>
            <a:r>
              <a:rPr lang="pt-BR" sz="2800" b="1" dirty="0">
                <a:solidFill>
                  <a:schemeClr val="bg1"/>
                </a:solidFill>
                <a:latin typeface="Roboto Light" panose="02000000000000000000" pitchFamily="2" charset="0"/>
                <a:ea typeface="Roboto Light" panose="02000000000000000000" pitchFamily="2" charset="0"/>
              </a:rPr>
              <a:t>.</a:t>
            </a:r>
          </a:p>
        </p:txBody>
      </p:sp>
    </p:spTree>
    <p:extLst>
      <p:ext uri="{BB962C8B-B14F-4D97-AF65-F5344CB8AC3E}">
        <p14:creationId xmlns:p14="http://schemas.microsoft.com/office/powerpoint/2010/main" val="305294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005EB-6B0A-EDC6-8FD5-515A09E59C7E}"/>
            </a:ext>
          </a:extLst>
        </p:cNvPr>
        <p:cNvGrpSpPr/>
        <p:nvPr/>
      </p:nvGrpSpPr>
      <p:grpSpPr>
        <a:xfrm>
          <a:off x="0" y="0"/>
          <a:ext cx="0" cy="0"/>
          <a:chOff x="0" y="0"/>
          <a:chExt cx="0" cy="0"/>
        </a:xfrm>
      </p:grpSpPr>
      <p:pic>
        <p:nvPicPr>
          <p:cNvPr id="7" name="Imagem 6" descr="Uma imagem contendo no interior, de madeira, mesa, madeira&#10;&#10;O conteúdo gerado por IA pode estar incorreto.">
            <a:extLst>
              <a:ext uri="{FF2B5EF4-FFF2-40B4-BE49-F238E27FC236}">
                <a16:creationId xmlns:a16="http://schemas.microsoft.com/office/drawing/2014/main" id="{72414DEB-05E0-9705-EE59-8BA928594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127" y="0"/>
            <a:ext cx="10337675" cy="6858000"/>
          </a:xfrm>
          <a:prstGeom prst="rect">
            <a:avLst/>
          </a:prstGeom>
        </p:spPr>
      </p:pic>
      <p:pic>
        <p:nvPicPr>
          <p:cNvPr id="2" name="Imagem 1">
            <a:extLst>
              <a:ext uri="{FF2B5EF4-FFF2-40B4-BE49-F238E27FC236}">
                <a16:creationId xmlns:a16="http://schemas.microsoft.com/office/drawing/2014/main" id="{AF18E83F-093F-F57D-D562-E1A41988CB47}"/>
              </a:ext>
            </a:extLst>
          </p:cNvPr>
          <p:cNvPicPr>
            <a:picLocks noChangeAspect="1"/>
          </p:cNvPicPr>
          <p:nvPr/>
        </p:nvPicPr>
        <p:blipFill>
          <a:blip r:embed="rId3"/>
          <a:stretch>
            <a:fillRect/>
          </a:stretch>
        </p:blipFill>
        <p:spPr>
          <a:xfrm flipH="1">
            <a:off x="0" y="0"/>
            <a:ext cx="12191998" cy="6858000"/>
          </a:xfrm>
          <a:prstGeom prst="rect">
            <a:avLst/>
          </a:prstGeom>
        </p:spPr>
      </p:pic>
      <p:sp>
        <p:nvSpPr>
          <p:cNvPr id="6" name="CaixaDeTexto 5">
            <a:extLst>
              <a:ext uri="{FF2B5EF4-FFF2-40B4-BE49-F238E27FC236}">
                <a16:creationId xmlns:a16="http://schemas.microsoft.com/office/drawing/2014/main" id="{A53E89F2-BEE0-EF95-6148-62BF12C60A21}"/>
              </a:ext>
            </a:extLst>
          </p:cNvPr>
          <p:cNvSpPr txBox="1"/>
          <p:nvPr/>
        </p:nvSpPr>
        <p:spPr>
          <a:xfrm>
            <a:off x="5962649" y="920121"/>
            <a:ext cx="4709680" cy="1323439"/>
          </a:xfrm>
          <a:prstGeom prst="rect">
            <a:avLst/>
          </a:prstGeom>
          <a:noFill/>
        </p:spPr>
        <p:txBody>
          <a:bodyPr wrap="square" rtlCol="0">
            <a:spAutoFit/>
          </a:bodyPr>
          <a:lstStyle/>
          <a:p>
            <a:r>
              <a:rPr lang="es-AR" sz="4000" dirty="0">
                <a:solidFill>
                  <a:schemeClr val="bg1"/>
                </a:solidFill>
                <a:latin typeface="Roboto Black" panose="02000000000000000000" pitchFamily="2" charset="0"/>
                <a:ea typeface="Roboto Black" panose="02000000000000000000" pitchFamily="2" charset="0"/>
              </a:rPr>
              <a:t>ESCASEZ DE LA PALABRA DE DIOS</a:t>
            </a:r>
            <a:endParaRPr lang="pt-BR" sz="4000" dirty="0">
              <a:solidFill>
                <a:schemeClr val="bg1"/>
              </a:solidFill>
              <a:latin typeface="Roboto Black" panose="02000000000000000000" pitchFamily="2" charset="0"/>
              <a:ea typeface="Roboto Black" panose="02000000000000000000" pitchFamily="2" charset="0"/>
            </a:endParaRPr>
          </a:p>
        </p:txBody>
      </p:sp>
      <p:sp>
        <p:nvSpPr>
          <p:cNvPr id="8" name="CaixaDeTexto 7">
            <a:extLst>
              <a:ext uri="{FF2B5EF4-FFF2-40B4-BE49-F238E27FC236}">
                <a16:creationId xmlns:a16="http://schemas.microsoft.com/office/drawing/2014/main" id="{0547BA6D-41B7-8FCB-3A8D-5F2461CBFD77}"/>
              </a:ext>
            </a:extLst>
          </p:cNvPr>
          <p:cNvSpPr txBox="1"/>
          <p:nvPr/>
        </p:nvSpPr>
        <p:spPr>
          <a:xfrm>
            <a:off x="6162674" y="2765676"/>
            <a:ext cx="5676901" cy="2246769"/>
          </a:xfrm>
          <a:prstGeom prst="rect">
            <a:avLst/>
          </a:prstGeom>
          <a:noFill/>
        </p:spPr>
        <p:txBody>
          <a:bodyPr wrap="square" rtlCol="0">
            <a:spAutoFit/>
          </a:bodyPr>
          <a:lstStyle/>
          <a:p>
            <a:pPr>
              <a:spcAft>
                <a:spcPts val="1125"/>
              </a:spcAft>
            </a:pPr>
            <a:r>
              <a:rPr lang="es-AR" sz="2800" dirty="0">
                <a:solidFill>
                  <a:schemeClr val="bg1"/>
                </a:solidFill>
                <a:latin typeface="Roboto" panose="02000000000000000000" pitchFamily="2" charset="0"/>
                <a:ea typeface="Roboto" panose="02000000000000000000" pitchFamily="2" charset="0"/>
              </a:rPr>
              <a:t>En los tiempos del juez y sumo sacerdote Elí, “la palabra de Jehová escaseaba en aquellos días; no había visión con frecuencia” (1 Sam. 3:1).</a:t>
            </a:r>
            <a:endParaRPr lang="pt-BR" sz="28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82692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6A20B-CA3C-BAC8-710F-4F3B254D62AD}"/>
            </a:ext>
          </a:extLst>
        </p:cNvPr>
        <p:cNvGrpSpPr/>
        <p:nvPr/>
      </p:nvGrpSpPr>
      <p:grpSpPr>
        <a:xfrm>
          <a:off x="0" y="0"/>
          <a:ext cx="0" cy="0"/>
          <a:chOff x="0" y="0"/>
          <a:chExt cx="0" cy="0"/>
        </a:xfrm>
      </p:grpSpPr>
      <p:pic>
        <p:nvPicPr>
          <p:cNvPr id="9" name="Imagem 8" descr="Uma imagem contendo homem, mulher, jovem, em pé&#10;&#10;O conteúdo gerado por IA pode estar incorreto.">
            <a:extLst>
              <a:ext uri="{FF2B5EF4-FFF2-40B4-BE49-F238E27FC236}">
                <a16:creationId xmlns:a16="http://schemas.microsoft.com/office/drawing/2014/main" id="{BE63DE4C-DDA7-39B6-8DA6-B1AB181CE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50781" y="-122903"/>
            <a:ext cx="13961806" cy="6980903"/>
          </a:xfrm>
          <a:prstGeom prst="rect">
            <a:avLst/>
          </a:prstGeom>
        </p:spPr>
      </p:pic>
      <p:pic>
        <p:nvPicPr>
          <p:cNvPr id="2" name="Imagem 1">
            <a:extLst>
              <a:ext uri="{FF2B5EF4-FFF2-40B4-BE49-F238E27FC236}">
                <a16:creationId xmlns:a16="http://schemas.microsoft.com/office/drawing/2014/main" id="{1B6615E5-EF91-26E8-6DB2-173086DAA525}"/>
              </a:ext>
            </a:extLst>
          </p:cNvPr>
          <p:cNvPicPr>
            <a:picLocks noChangeAspect="1"/>
          </p:cNvPicPr>
          <p:nvPr/>
        </p:nvPicPr>
        <p:blipFill>
          <a:blip r:embed="rId3"/>
          <a:stretch>
            <a:fillRect/>
          </a:stretch>
        </p:blipFill>
        <p:spPr>
          <a:xfrm flipH="1">
            <a:off x="0" y="0"/>
            <a:ext cx="12191998" cy="6858000"/>
          </a:xfrm>
          <a:prstGeom prst="rect">
            <a:avLst/>
          </a:prstGeom>
        </p:spPr>
      </p:pic>
      <p:sp>
        <p:nvSpPr>
          <p:cNvPr id="6" name="CaixaDeTexto 5">
            <a:extLst>
              <a:ext uri="{FF2B5EF4-FFF2-40B4-BE49-F238E27FC236}">
                <a16:creationId xmlns:a16="http://schemas.microsoft.com/office/drawing/2014/main" id="{A07500BF-9DAA-EADF-C1D4-C7F2DEA2CF54}"/>
              </a:ext>
            </a:extLst>
          </p:cNvPr>
          <p:cNvSpPr txBox="1"/>
          <p:nvPr/>
        </p:nvSpPr>
        <p:spPr>
          <a:xfrm>
            <a:off x="5791201" y="789924"/>
            <a:ext cx="5081153" cy="707886"/>
          </a:xfrm>
          <a:prstGeom prst="rect">
            <a:avLst/>
          </a:prstGeom>
          <a:noFill/>
        </p:spPr>
        <p:txBody>
          <a:bodyPr wrap="square" rtlCol="0">
            <a:spAutoFit/>
          </a:bodyPr>
          <a:lstStyle/>
          <a:p>
            <a:r>
              <a:rPr lang="pt-BR" sz="4000" dirty="0">
                <a:solidFill>
                  <a:schemeClr val="bg1"/>
                </a:solidFill>
                <a:latin typeface="Roboto Black" panose="02000000000000000000" pitchFamily="2" charset="0"/>
                <a:ea typeface="Roboto Black" panose="02000000000000000000" pitchFamily="2" charset="0"/>
              </a:rPr>
              <a:t>MAL TESTIMONIO</a:t>
            </a:r>
          </a:p>
        </p:txBody>
      </p:sp>
      <p:sp>
        <p:nvSpPr>
          <p:cNvPr id="8" name="CaixaDeTexto 7">
            <a:extLst>
              <a:ext uri="{FF2B5EF4-FFF2-40B4-BE49-F238E27FC236}">
                <a16:creationId xmlns:a16="http://schemas.microsoft.com/office/drawing/2014/main" id="{79D8D0CF-3F11-68CB-0C5D-9E32F3FC27F3}"/>
              </a:ext>
            </a:extLst>
          </p:cNvPr>
          <p:cNvSpPr txBox="1"/>
          <p:nvPr/>
        </p:nvSpPr>
        <p:spPr>
          <a:xfrm>
            <a:off x="5791201" y="1620713"/>
            <a:ext cx="6219824" cy="4893647"/>
          </a:xfrm>
          <a:prstGeom prst="rect">
            <a:avLst/>
          </a:prstGeom>
          <a:noFill/>
        </p:spPr>
        <p:txBody>
          <a:bodyPr wrap="square" rtlCol="0">
            <a:spAutoFit/>
          </a:bodyPr>
          <a:lstStyle/>
          <a:p>
            <a:pPr>
              <a:spcAft>
                <a:spcPts val="1125"/>
              </a:spcAft>
            </a:pPr>
            <a:r>
              <a:rPr lang="es-AR" sz="2400" b="0" i="0" dirty="0">
                <a:solidFill>
                  <a:schemeClr val="bg1"/>
                </a:solidFill>
                <a:effectLst/>
                <a:latin typeface="Roboto" panose="02000000000000000000" pitchFamily="2" charset="0"/>
                <a:ea typeface="Roboto" panose="02000000000000000000" pitchFamily="2" charset="0"/>
              </a:rPr>
              <a:t>Elí desobedeció la ordenanza dada en Deuteronomio 6:6–9 al no instruir debidamente a sus hijos, quienes llegaron a ser impíos y “no tenían conocimiento de Jehová” (1 Sam. 2:12). Esta negligencia produjo en el pueblo una percepción errónea de Dios, como si Él fuera responsable de la decadencia espiritual causada, en realidad, por el fracaso de sus líderes. En lugar de buscar a Dios, el mal testimonio de Elí y su familia (1 Sam. 2:13–17), junto con el descontento general, llevó al pueblo hacia la idolatría</a:t>
            </a:r>
            <a:r>
              <a:rPr lang="en-US" sz="2400" b="0" i="0" dirty="0">
                <a:solidFill>
                  <a:schemeClr val="bg1"/>
                </a:solidFill>
                <a:effectLst/>
                <a:latin typeface="Roboto" panose="02000000000000000000" pitchFamily="2" charset="0"/>
                <a:ea typeface="Roboto" panose="02000000000000000000" pitchFamily="2" charset="0"/>
              </a:rPr>
              <a:t>.</a:t>
            </a:r>
            <a:endParaRPr lang="pt-BR" sz="24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0608911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39454ebdb89c9a330035c6ce0280c35a">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f95035f1b22a77fd3110073cb4745e89"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Props1.xml><?xml version="1.0" encoding="utf-8"?>
<ds:datastoreItem xmlns:ds="http://schemas.openxmlformats.org/officeDocument/2006/customXml" ds:itemID="{184264B1-27B0-4748-A7D3-9F0028B42C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96F24F-77B3-4DB7-8320-B124AC6922D7}">
  <ds:schemaRefs>
    <ds:schemaRef ds:uri="http://schemas.microsoft.com/sharepoint/v3/contenttype/forms"/>
  </ds:schemaRefs>
</ds:datastoreItem>
</file>

<file path=customXml/itemProps3.xml><?xml version="1.0" encoding="utf-8"?>
<ds:datastoreItem xmlns:ds="http://schemas.openxmlformats.org/officeDocument/2006/customXml" ds:itemID="{90A58D68-2BE0-4D8E-8872-78B51605504D}">
  <ds:schemaRefs>
    <ds:schemaRef ds:uri="http://schemas.microsoft.com/office/2006/metadata/properties"/>
    <ds:schemaRef ds:uri="http://schemas.microsoft.com/office/infopath/2007/PartnerControls"/>
    <ds:schemaRef ds:uri="4d66254c-b8c0-4e16-9669-44d49c614d61"/>
    <ds:schemaRef ds:uri="cc85661e-698c-471d-81cd-239229bffddc"/>
  </ds:schemaRefs>
</ds:datastoreItem>
</file>

<file path=docProps/app.xml><?xml version="1.0" encoding="utf-8"?>
<Properties xmlns="http://schemas.openxmlformats.org/officeDocument/2006/extended-properties" xmlns:vt="http://schemas.openxmlformats.org/officeDocument/2006/docPropsVTypes">
  <TotalTime>1281</TotalTime>
  <Words>881</Words>
  <Application>Microsoft Office PowerPoint</Application>
  <PresentationFormat>Widescreen</PresentationFormat>
  <Paragraphs>27</Paragraphs>
  <Slides>15</Slides>
  <Notes>2</Notes>
  <HiddenSlides>0</HiddenSlides>
  <MMClips>0</MMClips>
  <ScaleCrop>false</ScaleCrop>
  <HeadingPairs>
    <vt:vector size="4" baseType="variant">
      <vt:variant>
        <vt:lpstr>Tema</vt:lpstr>
      </vt:variant>
      <vt:variant>
        <vt:i4>1</vt:i4>
      </vt:variant>
      <vt:variant>
        <vt:lpstr>Títulos de slides</vt:lpstr>
      </vt:variant>
      <vt:variant>
        <vt:i4>15</vt:i4>
      </vt:variant>
    </vt:vector>
  </HeadingPairs>
  <TitlesOfParts>
    <vt:vector size="16"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Felipe</dc:creator>
  <cp:lastModifiedBy>DSA - Daiana Belén Escobar</cp:lastModifiedBy>
  <cp:revision>23</cp:revision>
  <dcterms:created xsi:type="dcterms:W3CDTF">2024-12-17T16:41:17Z</dcterms:created>
  <dcterms:modified xsi:type="dcterms:W3CDTF">2025-08-01T01:46:24Z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y fmtid="{D5CDD505-2E9C-101B-9397-08002B2CF9AE}" pid="3" name="MediaServiceImageTags">
    <vt:lpwstr/>
  </property>
</Properties>
</file>