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2" r:id="rId5"/>
    <p:sldId id="263" r:id="rId6"/>
    <p:sldId id="257" r:id="rId7"/>
    <p:sldId id="267" r:id="rId8"/>
    <p:sldId id="271" r:id="rId9"/>
    <p:sldId id="260" r:id="rId10"/>
    <p:sldId id="269" r:id="rId11"/>
    <p:sldId id="270" r:id="rId12"/>
    <p:sldId id="258" r:id="rId13"/>
    <p:sldId id="262" r:id="rId14"/>
    <p:sldId id="268" r:id="rId15"/>
    <p:sldId id="259" r:id="rId16"/>
    <p:sldId id="261" r:id="rId17"/>
    <p:sldId id="264" r:id="rId18"/>
    <p:sldId id="266" r:id="rId19"/>
    <p:sldId id="265" r:id="rId2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8A9D45-84B1-466B-9A5E-966F75990A07}" v="69" dt="2025-06-27T12:23:13.169"/>
    <p1510:client id="{CEFFFFB1-6186-453A-AD09-3CCEBB5B02D1}" v="83" dt="2025-06-26T19:43:56.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90" d="100"/>
          <a:sy n="90" d="100"/>
        </p:scale>
        <p:origin x="16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SA - Daiana Belén Escobar" userId="a985d929-ec43-4a68-b2d7-ba722c0a7c2e" providerId="ADAL" clId="{CEFFFFB1-6186-453A-AD09-3CCEBB5B02D1}"/>
    <pc:docChg chg="undo custSel addSld modSld sldOrd">
      <pc:chgData name="DSA - Daiana Belén Escobar" userId="a985d929-ec43-4a68-b2d7-ba722c0a7c2e" providerId="ADAL" clId="{CEFFFFB1-6186-453A-AD09-3CCEBB5B02D1}" dt="2025-06-26T23:20:57.186" v="502" actId="1076"/>
      <pc:docMkLst>
        <pc:docMk/>
      </pc:docMkLst>
      <pc:sldChg chg="modSp mod">
        <pc:chgData name="DSA - Daiana Belén Escobar" userId="a985d929-ec43-4a68-b2d7-ba722c0a7c2e" providerId="ADAL" clId="{CEFFFFB1-6186-453A-AD09-3CCEBB5B02D1}" dt="2025-06-26T18:42:24.981" v="21" actId="790"/>
        <pc:sldMkLst>
          <pc:docMk/>
          <pc:sldMk cId="3914871848" sldId="256"/>
        </pc:sldMkLst>
        <pc:spChg chg="mod">
          <ac:chgData name="DSA - Daiana Belén Escobar" userId="a985d929-ec43-4a68-b2d7-ba722c0a7c2e" providerId="ADAL" clId="{CEFFFFB1-6186-453A-AD09-3CCEBB5B02D1}" dt="2025-06-26T18:42:24.981" v="21" actId="790"/>
          <ac:spMkLst>
            <pc:docMk/>
            <pc:sldMk cId="3914871848" sldId="256"/>
            <ac:spMk id="6" creationId="{1111DEAC-2DE4-4D0A-90B9-FD6A977A872F}"/>
          </ac:spMkLst>
        </pc:spChg>
        <pc:spChg chg="mod">
          <ac:chgData name="DSA - Daiana Belén Escobar" userId="a985d929-ec43-4a68-b2d7-ba722c0a7c2e" providerId="ADAL" clId="{CEFFFFB1-6186-453A-AD09-3CCEBB5B02D1}" dt="2025-06-26T18:42:24.981" v="21" actId="790"/>
          <ac:spMkLst>
            <pc:docMk/>
            <pc:sldMk cId="3914871848" sldId="256"/>
            <ac:spMk id="9" creationId="{348C66BB-8E69-95DB-077A-0B627A6EAE35}"/>
          </ac:spMkLst>
        </pc:spChg>
      </pc:sldChg>
      <pc:sldChg chg="addSp delSp modSp mod">
        <pc:chgData name="DSA - Daiana Belén Escobar" userId="a985d929-ec43-4a68-b2d7-ba722c0a7c2e" providerId="ADAL" clId="{CEFFFFB1-6186-453A-AD09-3CCEBB5B02D1}" dt="2025-06-26T19:20:25.044" v="315" actId="20577"/>
        <pc:sldMkLst>
          <pc:docMk/>
          <pc:sldMk cId="592997925" sldId="257"/>
        </pc:sldMkLst>
        <pc:spChg chg="del mod">
          <ac:chgData name="DSA - Daiana Belén Escobar" userId="a985d929-ec43-4a68-b2d7-ba722c0a7c2e" providerId="ADAL" clId="{CEFFFFB1-6186-453A-AD09-3CCEBB5B02D1}" dt="2025-06-26T18:43:45.457" v="38" actId="478"/>
          <ac:spMkLst>
            <pc:docMk/>
            <pc:sldMk cId="592997925" sldId="257"/>
            <ac:spMk id="4" creationId="{D20F9604-0422-829E-9EA9-63E09D53DA24}"/>
          </ac:spMkLst>
        </pc:spChg>
        <pc:spChg chg="del mod">
          <ac:chgData name="DSA - Daiana Belén Escobar" userId="a985d929-ec43-4a68-b2d7-ba722c0a7c2e" providerId="ADAL" clId="{CEFFFFB1-6186-453A-AD09-3CCEBB5B02D1}" dt="2025-06-26T18:43:41.084" v="36" actId="478"/>
          <ac:spMkLst>
            <pc:docMk/>
            <pc:sldMk cId="592997925" sldId="257"/>
            <ac:spMk id="6" creationId="{319063CA-0408-2F61-963C-F809E939CF6F}"/>
          </ac:spMkLst>
        </pc:spChg>
        <pc:spChg chg="mod">
          <ac:chgData name="DSA - Daiana Belén Escobar" userId="a985d929-ec43-4a68-b2d7-ba722c0a7c2e" providerId="ADAL" clId="{CEFFFFB1-6186-453A-AD09-3CCEBB5B02D1}" dt="2025-06-26T19:20:25.044" v="315" actId="20577"/>
          <ac:spMkLst>
            <pc:docMk/>
            <pc:sldMk cId="592997925" sldId="257"/>
            <ac:spMk id="8" creationId="{CAF43F12-00BC-8292-E239-96A8C78C3695}"/>
          </ac:spMkLst>
        </pc:spChg>
        <pc:spChg chg="add del mod">
          <ac:chgData name="DSA - Daiana Belén Escobar" userId="a985d929-ec43-4a68-b2d7-ba722c0a7c2e" providerId="ADAL" clId="{CEFFFFB1-6186-453A-AD09-3CCEBB5B02D1}" dt="2025-06-26T18:43:43.355" v="37" actId="478"/>
          <ac:spMkLst>
            <pc:docMk/>
            <pc:sldMk cId="592997925" sldId="257"/>
            <ac:spMk id="11" creationId="{C3C87AC7-8454-B7A9-F1CA-3391AD003CA6}"/>
          </ac:spMkLst>
        </pc:spChg>
        <pc:picChg chg="add mod ord">
          <ac:chgData name="DSA - Daiana Belén Escobar" userId="a985d929-ec43-4a68-b2d7-ba722c0a7c2e" providerId="ADAL" clId="{CEFFFFB1-6186-453A-AD09-3CCEBB5B02D1}" dt="2025-06-26T18:49:16.954" v="71" actId="167"/>
          <ac:picMkLst>
            <pc:docMk/>
            <pc:sldMk cId="592997925" sldId="257"/>
            <ac:picMk id="2" creationId="{AC349604-0B62-A951-D5EC-01903C3ECD51}"/>
          </ac:picMkLst>
        </pc:picChg>
        <pc:picChg chg="del">
          <ac:chgData name="DSA - Daiana Belén Escobar" userId="a985d929-ec43-4a68-b2d7-ba722c0a7c2e" providerId="ADAL" clId="{CEFFFFB1-6186-453A-AD09-3CCEBB5B02D1}" dt="2025-06-26T18:49:12.846" v="69" actId="478"/>
          <ac:picMkLst>
            <pc:docMk/>
            <pc:sldMk cId="592997925" sldId="257"/>
            <ac:picMk id="5" creationId="{4B421E24-6FC8-D321-5AFF-2B470FA7000E}"/>
          </ac:picMkLst>
        </pc:picChg>
      </pc:sldChg>
      <pc:sldChg chg="addSp delSp modSp mod">
        <pc:chgData name="DSA - Daiana Belén Escobar" userId="a985d929-ec43-4a68-b2d7-ba722c0a7c2e" providerId="ADAL" clId="{CEFFFFB1-6186-453A-AD09-3CCEBB5B02D1}" dt="2025-06-26T19:00:20.174" v="149" actId="1076"/>
        <pc:sldMkLst>
          <pc:docMk/>
          <pc:sldMk cId="2898755195" sldId="258"/>
        </pc:sldMkLst>
        <pc:spChg chg="add mod">
          <ac:chgData name="DSA - Daiana Belén Escobar" userId="a985d929-ec43-4a68-b2d7-ba722c0a7c2e" providerId="ADAL" clId="{CEFFFFB1-6186-453A-AD09-3CCEBB5B02D1}" dt="2025-06-26T18:57:42.128" v="140"/>
          <ac:spMkLst>
            <pc:docMk/>
            <pc:sldMk cId="2898755195" sldId="258"/>
            <ac:spMk id="2" creationId="{EC92E679-0C41-B151-6C3D-9A5E571DE7C5}"/>
          </ac:spMkLst>
        </pc:spChg>
        <pc:spChg chg="del mod">
          <ac:chgData name="DSA - Daiana Belén Escobar" userId="a985d929-ec43-4a68-b2d7-ba722c0a7c2e" providerId="ADAL" clId="{CEFFFFB1-6186-453A-AD09-3CCEBB5B02D1}" dt="2025-06-26T18:57:26.399" v="135" actId="478"/>
          <ac:spMkLst>
            <pc:docMk/>
            <pc:sldMk cId="2898755195" sldId="258"/>
            <ac:spMk id="6" creationId="{E400EF3E-04EB-374E-BAC0-D18E5F00DEE2}"/>
          </ac:spMkLst>
        </pc:spChg>
        <pc:spChg chg="mod">
          <ac:chgData name="DSA - Daiana Belén Escobar" userId="a985d929-ec43-4a68-b2d7-ba722c0a7c2e" providerId="ADAL" clId="{CEFFFFB1-6186-453A-AD09-3CCEBB5B02D1}" dt="2025-06-26T19:00:20.174" v="149" actId="1076"/>
          <ac:spMkLst>
            <pc:docMk/>
            <pc:sldMk cId="2898755195" sldId="258"/>
            <ac:spMk id="8" creationId="{6B292996-F67E-8D52-2675-CB1D6E55BE98}"/>
          </ac:spMkLst>
        </pc:spChg>
      </pc:sldChg>
      <pc:sldChg chg="addSp delSp modSp mod">
        <pc:chgData name="DSA - Daiana Belén Escobar" userId="a985d929-ec43-4a68-b2d7-ba722c0a7c2e" providerId="ADAL" clId="{CEFFFFB1-6186-453A-AD09-3CCEBB5B02D1}" dt="2025-06-26T23:20:57.186" v="502" actId="1076"/>
        <pc:sldMkLst>
          <pc:docMk/>
          <pc:sldMk cId="2882692569" sldId="259"/>
        </pc:sldMkLst>
        <pc:spChg chg="mod">
          <ac:chgData name="DSA - Daiana Belén Escobar" userId="a985d929-ec43-4a68-b2d7-ba722c0a7c2e" providerId="ADAL" clId="{CEFFFFB1-6186-453A-AD09-3CCEBB5B02D1}" dt="2025-06-26T23:20:21" v="499" actId="1076"/>
          <ac:spMkLst>
            <pc:docMk/>
            <pc:sldMk cId="2882692569" sldId="259"/>
            <ac:spMk id="6" creationId="{A53E89F2-BEE0-EF95-6148-62BF12C60A21}"/>
          </ac:spMkLst>
        </pc:spChg>
        <pc:spChg chg="mod">
          <ac:chgData name="DSA - Daiana Belén Escobar" userId="a985d929-ec43-4a68-b2d7-ba722c0a7c2e" providerId="ADAL" clId="{CEFFFFB1-6186-453A-AD09-3CCEBB5B02D1}" dt="2025-06-26T19:09:48.608" v="215" actId="1076"/>
          <ac:spMkLst>
            <pc:docMk/>
            <pc:sldMk cId="2882692569" sldId="259"/>
            <ac:spMk id="8" creationId="{0547BA6D-41B7-8FCB-3A8D-5F2461CBFD77}"/>
          </ac:spMkLst>
        </pc:spChg>
        <pc:picChg chg="mod modCrop">
          <ac:chgData name="DSA - Daiana Belén Escobar" userId="a985d929-ec43-4a68-b2d7-ba722c0a7c2e" providerId="ADAL" clId="{CEFFFFB1-6186-453A-AD09-3CCEBB5B02D1}" dt="2025-06-26T23:20:29.733" v="501" actId="1076"/>
          <ac:picMkLst>
            <pc:docMk/>
            <pc:sldMk cId="2882692569" sldId="259"/>
            <ac:picMk id="2" creationId="{AF18E83F-093F-F57D-D562-E1A41988CB47}"/>
          </ac:picMkLst>
        </pc:picChg>
        <pc:picChg chg="del">
          <ac:chgData name="DSA - Daiana Belén Escobar" userId="a985d929-ec43-4a68-b2d7-ba722c0a7c2e" providerId="ADAL" clId="{CEFFFFB1-6186-453A-AD09-3CCEBB5B02D1}" dt="2025-06-26T19:42:41.970" v="484" actId="478"/>
          <ac:picMkLst>
            <pc:docMk/>
            <pc:sldMk cId="2882692569" sldId="259"/>
            <ac:picMk id="3" creationId="{5442ABA8-7D43-BF3F-DF08-A1543B0912DC}"/>
          </ac:picMkLst>
        </pc:picChg>
        <pc:picChg chg="add mod ord">
          <ac:chgData name="DSA - Daiana Belén Escobar" userId="a985d929-ec43-4a68-b2d7-ba722c0a7c2e" providerId="ADAL" clId="{CEFFFFB1-6186-453A-AD09-3CCEBB5B02D1}" dt="2025-06-26T23:20:57.186" v="502" actId="1076"/>
          <ac:picMkLst>
            <pc:docMk/>
            <pc:sldMk cId="2882692569" sldId="259"/>
            <ac:picMk id="5" creationId="{0DEC746F-2714-8097-A16A-9328DCE3DE09}"/>
          </ac:picMkLst>
        </pc:picChg>
      </pc:sldChg>
      <pc:sldChg chg="addSp delSp modSp mod ord">
        <pc:chgData name="DSA - Daiana Belén Escobar" userId="a985d929-ec43-4a68-b2d7-ba722c0a7c2e" providerId="ADAL" clId="{CEFFFFB1-6186-453A-AD09-3CCEBB5B02D1}" dt="2025-06-26T19:21:37.843" v="323" actId="167"/>
        <pc:sldMkLst>
          <pc:docMk/>
          <pc:sldMk cId="3004166797" sldId="260"/>
        </pc:sldMkLst>
        <pc:spChg chg="mod">
          <ac:chgData name="DSA - Daiana Belén Escobar" userId="a985d929-ec43-4a68-b2d7-ba722c0a7c2e" providerId="ADAL" clId="{CEFFFFB1-6186-453A-AD09-3CCEBB5B02D1}" dt="2025-06-26T18:51:48.424" v="92" actId="1076"/>
          <ac:spMkLst>
            <pc:docMk/>
            <pc:sldMk cId="3004166797" sldId="260"/>
            <ac:spMk id="6" creationId="{F4D6F7B5-C900-9502-AC6C-759843089A8F}"/>
          </ac:spMkLst>
        </pc:spChg>
        <pc:spChg chg="mod">
          <ac:chgData name="DSA - Daiana Belén Escobar" userId="a985d929-ec43-4a68-b2d7-ba722c0a7c2e" providerId="ADAL" clId="{CEFFFFB1-6186-453A-AD09-3CCEBB5B02D1}" dt="2025-06-26T18:51:50.840" v="93" actId="1076"/>
          <ac:spMkLst>
            <pc:docMk/>
            <pc:sldMk cId="3004166797" sldId="260"/>
            <ac:spMk id="8" creationId="{F4C63860-31F2-F7AB-66CE-B862179EC46F}"/>
          </ac:spMkLst>
        </pc:spChg>
        <pc:picChg chg="add mod ord">
          <ac:chgData name="DSA - Daiana Belén Escobar" userId="a985d929-ec43-4a68-b2d7-ba722c0a7c2e" providerId="ADAL" clId="{CEFFFFB1-6186-453A-AD09-3CCEBB5B02D1}" dt="2025-06-26T19:21:37.843" v="323" actId="167"/>
          <ac:picMkLst>
            <pc:docMk/>
            <pc:sldMk cId="3004166797" sldId="260"/>
            <ac:picMk id="2" creationId="{A212189F-0477-5736-8DDB-89610B777B44}"/>
          </ac:picMkLst>
        </pc:picChg>
        <pc:picChg chg="del">
          <ac:chgData name="DSA - Daiana Belén Escobar" userId="a985d929-ec43-4a68-b2d7-ba722c0a7c2e" providerId="ADAL" clId="{CEFFFFB1-6186-453A-AD09-3CCEBB5B02D1}" dt="2025-06-26T19:21:13.706" v="316" actId="478"/>
          <ac:picMkLst>
            <pc:docMk/>
            <pc:sldMk cId="3004166797" sldId="260"/>
            <ac:picMk id="5" creationId="{127DCD68-7285-4959-F6BC-B61B9596FD97}"/>
          </ac:picMkLst>
        </pc:picChg>
      </pc:sldChg>
      <pc:sldChg chg="modSp mod">
        <pc:chgData name="DSA - Daiana Belén Escobar" userId="a985d929-ec43-4a68-b2d7-ba722c0a7c2e" providerId="ADAL" clId="{CEFFFFB1-6186-453A-AD09-3CCEBB5B02D1}" dt="2025-06-26T19:11:39.143" v="242" actId="1076"/>
        <pc:sldMkLst>
          <pc:docMk/>
          <pc:sldMk cId="3706089113" sldId="261"/>
        </pc:sldMkLst>
        <pc:spChg chg="mod">
          <ac:chgData name="DSA - Daiana Belén Escobar" userId="a985d929-ec43-4a68-b2d7-ba722c0a7c2e" providerId="ADAL" clId="{CEFFFFB1-6186-453A-AD09-3CCEBB5B02D1}" dt="2025-06-26T19:10:54.600" v="234" actId="1076"/>
          <ac:spMkLst>
            <pc:docMk/>
            <pc:sldMk cId="3706089113" sldId="261"/>
            <ac:spMk id="6" creationId="{A07500BF-9DAA-EADF-C1D4-C7F2DEA2CF54}"/>
          </ac:spMkLst>
        </pc:spChg>
        <pc:spChg chg="mod">
          <ac:chgData name="DSA - Daiana Belén Escobar" userId="a985d929-ec43-4a68-b2d7-ba722c0a7c2e" providerId="ADAL" clId="{CEFFFFB1-6186-453A-AD09-3CCEBB5B02D1}" dt="2025-06-26T19:11:39.143" v="242" actId="1076"/>
          <ac:spMkLst>
            <pc:docMk/>
            <pc:sldMk cId="3706089113" sldId="261"/>
            <ac:spMk id="8" creationId="{79D8D0CF-3F11-68CB-0C5D-9E32F3FC27F3}"/>
          </ac:spMkLst>
        </pc:spChg>
      </pc:sldChg>
      <pc:sldChg chg="delSp modSp mod ord">
        <pc:chgData name="DSA - Daiana Belén Escobar" userId="a985d929-ec43-4a68-b2d7-ba722c0a7c2e" providerId="ADAL" clId="{CEFFFFB1-6186-453A-AD09-3CCEBB5B02D1}" dt="2025-06-26T19:03:44.761" v="171" actId="1076"/>
        <pc:sldMkLst>
          <pc:docMk/>
          <pc:sldMk cId="1066311185" sldId="262"/>
        </pc:sldMkLst>
        <pc:spChg chg="mod">
          <ac:chgData name="DSA - Daiana Belén Escobar" userId="a985d929-ec43-4a68-b2d7-ba722c0a7c2e" providerId="ADAL" clId="{CEFFFFB1-6186-453A-AD09-3CCEBB5B02D1}" dt="2025-06-26T19:03:44.761" v="171" actId="1076"/>
          <ac:spMkLst>
            <pc:docMk/>
            <pc:sldMk cId="1066311185" sldId="262"/>
            <ac:spMk id="4" creationId="{C86B22DF-440D-B6DA-955D-E8FA4A77CC28}"/>
          </ac:spMkLst>
        </pc:spChg>
        <pc:spChg chg="del mod">
          <ac:chgData name="DSA - Daiana Belén Escobar" userId="a985d929-ec43-4a68-b2d7-ba722c0a7c2e" providerId="ADAL" clId="{CEFFFFB1-6186-453A-AD09-3CCEBB5B02D1}" dt="2025-06-26T19:02:33.175" v="153" actId="478"/>
          <ac:spMkLst>
            <pc:docMk/>
            <pc:sldMk cId="1066311185" sldId="262"/>
            <ac:spMk id="8" creationId="{66DC45F1-6B6E-F227-6665-6059501FC2B2}"/>
          </ac:spMkLst>
        </pc:spChg>
      </pc:sldChg>
      <pc:sldChg chg="modSp mod ord">
        <pc:chgData name="DSA - Daiana Belén Escobar" userId="a985d929-ec43-4a68-b2d7-ba722c0a7c2e" providerId="ADAL" clId="{CEFFFFB1-6186-453A-AD09-3CCEBB5B02D1}" dt="2025-06-26T18:42:24.981" v="21" actId="790"/>
        <pc:sldMkLst>
          <pc:docMk/>
          <pc:sldMk cId="2578504007" sldId="263"/>
        </pc:sldMkLst>
        <pc:spChg chg="mod">
          <ac:chgData name="DSA - Daiana Belén Escobar" userId="a985d929-ec43-4a68-b2d7-ba722c0a7c2e" providerId="ADAL" clId="{CEFFFFB1-6186-453A-AD09-3CCEBB5B02D1}" dt="2025-06-26T18:42:24.981" v="21" actId="790"/>
          <ac:spMkLst>
            <pc:docMk/>
            <pc:sldMk cId="2578504007" sldId="263"/>
            <ac:spMk id="4" creationId="{0B89EE73-6F68-8A84-2CA4-4A50FCA954B7}"/>
          </ac:spMkLst>
        </pc:spChg>
        <pc:spChg chg="mod">
          <ac:chgData name="DSA - Daiana Belén Escobar" userId="a985d929-ec43-4a68-b2d7-ba722c0a7c2e" providerId="ADAL" clId="{CEFFFFB1-6186-453A-AD09-3CCEBB5B02D1}" dt="2025-06-26T18:42:24.981" v="21" actId="790"/>
          <ac:spMkLst>
            <pc:docMk/>
            <pc:sldMk cId="2578504007" sldId="263"/>
            <ac:spMk id="8" creationId="{F10FE44D-81E6-8259-B0BA-76DC766E3D47}"/>
          </ac:spMkLst>
        </pc:spChg>
      </pc:sldChg>
      <pc:sldChg chg="addSp delSp modSp mod ord">
        <pc:chgData name="DSA - Daiana Belén Escobar" userId="a985d929-ec43-4a68-b2d7-ba722c0a7c2e" providerId="ADAL" clId="{CEFFFFB1-6186-453A-AD09-3CCEBB5B02D1}" dt="2025-06-26T19:35:44.688" v="384" actId="167"/>
        <pc:sldMkLst>
          <pc:docMk/>
          <pc:sldMk cId="1268847105" sldId="264"/>
        </pc:sldMkLst>
        <pc:spChg chg="mod">
          <ac:chgData name="DSA - Daiana Belén Escobar" userId="a985d929-ec43-4a68-b2d7-ba722c0a7c2e" providerId="ADAL" clId="{CEFFFFB1-6186-453A-AD09-3CCEBB5B02D1}" dt="2025-06-26T19:12:15.865" v="254" actId="1076"/>
          <ac:spMkLst>
            <pc:docMk/>
            <pc:sldMk cId="1268847105" sldId="264"/>
            <ac:spMk id="6" creationId="{D8AB096F-48DB-A538-97B8-E1B6AD32C8F7}"/>
          </ac:spMkLst>
        </pc:spChg>
        <pc:spChg chg="mod">
          <ac:chgData name="DSA - Daiana Belén Escobar" userId="a985d929-ec43-4a68-b2d7-ba722c0a7c2e" providerId="ADAL" clId="{CEFFFFB1-6186-453A-AD09-3CCEBB5B02D1}" dt="2025-06-26T19:14:09.457" v="267" actId="1076"/>
          <ac:spMkLst>
            <pc:docMk/>
            <pc:sldMk cId="1268847105" sldId="264"/>
            <ac:spMk id="8" creationId="{6B2040D7-3258-B7D3-8D38-C130C53E9267}"/>
          </ac:spMkLst>
        </pc:spChg>
        <pc:picChg chg="add mod ord">
          <ac:chgData name="DSA - Daiana Belén Escobar" userId="a985d929-ec43-4a68-b2d7-ba722c0a7c2e" providerId="ADAL" clId="{CEFFFFB1-6186-453A-AD09-3CCEBB5B02D1}" dt="2025-06-26T19:35:44.688" v="384" actId="167"/>
          <ac:picMkLst>
            <pc:docMk/>
            <pc:sldMk cId="1268847105" sldId="264"/>
            <ac:picMk id="2" creationId="{65ED84E7-4734-1501-064F-4CA48608437E}"/>
          </ac:picMkLst>
        </pc:picChg>
        <pc:picChg chg="mod">
          <ac:chgData name="DSA - Daiana Belén Escobar" userId="a985d929-ec43-4a68-b2d7-ba722c0a7c2e" providerId="ADAL" clId="{CEFFFFB1-6186-453A-AD09-3CCEBB5B02D1}" dt="2025-06-26T19:13:16.143" v="258" actId="1076"/>
          <ac:picMkLst>
            <pc:docMk/>
            <pc:sldMk cId="1268847105" sldId="264"/>
            <ac:picMk id="4" creationId="{A19155AE-72DC-C61E-6C5B-C550D4855724}"/>
          </ac:picMkLst>
        </pc:picChg>
        <pc:picChg chg="del">
          <ac:chgData name="DSA - Daiana Belén Escobar" userId="a985d929-ec43-4a68-b2d7-ba722c0a7c2e" providerId="ADAL" clId="{CEFFFFB1-6186-453A-AD09-3CCEBB5B02D1}" dt="2025-06-26T19:35:39.485" v="382" actId="478"/>
          <ac:picMkLst>
            <pc:docMk/>
            <pc:sldMk cId="1268847105" sldId="264"/>
            <ac:picMk id="5" creationId="{B5B7AD86-5598-2747-A36B-DA76862E9EF2}"/>
          </ac:picMkLst>
        </pc:picChg>
      </pc:sldChg>
      <pc:sldChg chg="addSp delSp modSp mod">
        <pc:chgData name="DSA - Daiana Belén Escobar" userId="a985d929-ec43-4a68-b2d7-ba722c0a7c2e" providerId="ADAL" clId="{CEFFFFB1-6186-453A-AD09-3CCEBB5B02D1}" dt="2025-06-26T19:42:19.835" v="483" actId="1076"/>
        <pc:sldMkLst>
          <pc:docMk/>
          <pc:sldMk cId="1519659405" sldId="265"/>
        </pc:sldMkLst>
        <pc:spChg chg="del mod">
          <ac:chgData name="DSA - Daiana Belén Escobar" userId="a985d929-ec43-4a68-b2d7-ba722c0a7c2e" providerId="ADAL" clId="{CEFFFFB1-6186-453A-AD09-3CCEBB5B02D1}" dt="2025-06-26T19:18:31.096" v="306" actId="478"/>
          <ac:spMkLst>
            <pc:docMk/>
            <pc:sldMk cId="1519659405" sldId="265"/>
            <ac:spMk id="6" creationId="{8E30AFF1-82D4-3B47-F47C-3D4C7511B186}"/>
          </ac:spMkLst>
        </pc:spChg>
        <pc:spChg chg="mod">
          <ac:chgData name="DSA - Daiana Belén Escobar" userId="a985d929-ec43-4a68-b2d7-ba722c0a7c2e" providerId="ADAL" clId="{CEFFFFB1-6186-453A-AD09-3CCEBB5B02D1}" dt="2025-06-26T19:19:24.871" v="314" actId="1076"/>
          <ac:spMkLst>
            <pc:docMk/>
            <pc:sldMk cId="1519659405" sldId="265"/>
            <ac:spMk id="8" creationId="{44F1DA59-37A2-9E9A-6DF9-3C22A5D283FE}"/>
          </ac:spMkLst>
        </pc:spChg>
        <pc:picChg chg="add del mod ord">
          <ac:chgData name="DSA - Daiana Belén Escobar" userId="a985d929-ec43-4a68-b2d7-ba722c0a7c2e" providerId="ADAL" clId="{CEFFFFB1-6186-453A-AD09-3CCEBB5B02D1}" dt="2025-06-26T19:41:00.175" v="398" actId="478"/>
          <ac:picMkLst>
            <pc:docMk/>
            <pc:sldMk cId="1519659405" sldId="265"/>
            <ac:picMk id="3" creationId="{78353CCD-7CEC-9AF8-846C-59455902643E}"/>
          </ac:picMkLst>
        </pc:picChg>
        <pc:picChg chg="mod">
          <ac:chgData name="DSA - Daiana Belén Escobar" userId="a985d929-ec43-4a68-b2d7-ba722c0a7c2e" providerId="ADAL" clId="{CEFFFFB1-6186-453A-AD09-3CCEBB5B02D1}" dt="2025-06-26T19:42:09.493" v="480" actId="1076"/>
          <ac:picMkLst>
            <pc:docMk/>
            <pc:sldMk cId="1519659405" sldId="265"/>
            <ac:picMk id="4" creationId="{647B4385-753B-98B2-08D5-4A88B2BB0F3B}"/>
          </ac:picMkLst>
        </pc:picChg>
        <pc:picChg chg="add mod ord">
          <ac:chgData name="DSA - Daiana Belén Escobar" userId="a985d929-ec43-4a68-b2d7-ba722c0a7c2e" providerId="ADAL" clId="{CEFFFFB1-6186-453A-AD09-3CCEBB5B02D1}" dt="2025-06-26T19:42:19.835" v="483" actId="1076"/>
          <ac:picMkLst>
            <pc:docMk/>
            <pc:sldMk cId="1519659405" sldId="265"/>
            <ac:picMk id="7" creationId="{FC3CD1D5-FDFB-6F1A-1B89-37D2A5B75C76}"/>
          </ac:picMkLst>
        </pc:picChg>
        <pc:picChg chg="del">
          <ac:chgData name="DSA - Daiana Belén Escobar" userId="a985d929-ec43-4a68-b2d7-ba722c0a7c2e" providerId="ADAL" clId="{CEFFFFB1-6186-453A-AD09-3CCEBB5B02D1}" dt="2025-06-26T19:39:23.979" v="397" actId="478"/>
          <ac:picMkLst>
            <pc:docMk/>
            <pc:sldMk cId="1519659405" sldId="265"/>
            <ac:picMk id="9" creationId="{792E9FBE-BA9E-EF6D-037E-05AFEE7A2766}"/>
          </ac:picMkLst>
        </pc:picChg>
      </pc:sldChg>
      <pc:sldChg chg="addSp delSp modSp add mod">
        <pc:chgData name="DSA - Daiana Belén Escobar" userId="a985d929-ec43-4a68-b2d7-ba722c0a7c2e" providerId="ADAL" clId="{CEFFFFB1-6186-453A-AD09-3CCEBB5B02D1}" dt="2025-06-26T19:18:05.048" v="302" actId="120"/>
        <pc:sldMkLst>
          <pc:docMk/>
          <pc:sldMk cId="52868927" sldId="266"/>
        </pc:sldMkLst>
        <pc:spChg chg="add mod">
          <ac:chgData name="DSA - Daiana Belén Escobar" userId="a985d929-ec43-4a68-b2d7-ba722c0a7c2e" providerId="ADAL" clId="{CEFFFFB1-6186-453A-AD09-3CCEBB5B02D1}" dt="2025-06-26T19:18:05.048" v="302" actId="120"/>
          <ac:spMkLst>
            <pc:docMk/>
            <pc:sldMk cId="52868927" sldId="266"/>
            <ac:spMk id="3" creationId="{94B628A4-BFE4-F3E7-496D-B96C5BB4D9FD}"/>
          </ac:spMkLst>
        </pc:spChg>
        <pc:spChg chg="del mod">
          <ac:chgData name="DSA - Daiana Belén Escobar" userId="a985d929-ec43-4a68-b2d7-ba722c0a7c2e" providerId="ADAL" clId="{CEFFFFB1-6186-453A-AD09-3CCEBB5B02D1}" dt="2025-06-26T19:16:11.734" v="268" actId="478"/>
          <ac:spMkLst>
            <pc:docMk/>
            <pc:sldMk cId="52868927" sldId="266"/>
            <ac:spMk id="4" creationId="{153905B4-13C8-E849-6CAC-874E8440E2C9}"/>
          </ac:spMkLst>
        </pc:spChg>
        <pc:spChg chg="del mod">
          <ac:chgData name="DSA - Daiana Belén Escobar" userId="a985d929-ec43-4a68-b2d7-ba722c0a7c2e" providerId="ADAL" clId="{CEFFFFB1-6186-453A-AD09-3CCEBB5B02D1}" dt="2025-06-26T19:16:18.970" v="271" actId="478"/>
          <ac:spMkLst>
            <pc:docMk/>
            <pc:sldMk cId="52868927" sldId="266"/>
            <ac:spMk id="8" creationId="{80F68742-D143-0DF1-1F82-785379DA18F6}"/>
          </ac:spMkLst>
        </pc:spChg>
        <pc:picChg chg="mod">
          <ac:chgData name="DSA - Daiana Belén Escobar" userId="a985d929-ec43-4a68-b2d7-ba722c0a7c2e" providerId="ADAL" clId="{CEFFFFB1-6186-453A-AD09-3CCEBB5B02D1}" dt="2025-06-26T19:17:38.316" v="299" actId="1076"/>
          <ac:picMkLst>
            <pc:docMk/>
            <pc:sldMk cId="52868927" sldId="266"/>
            <ac:picMk id="2" creationId="{71945B54-A849-27D8-8B14-110E21EB2CDE}"/>
          </ac:picMkLst>
        </pc:picChg>
      </pc:sldChg>
      <pc:sldChg chg="modSp add mod">
        <pc:chgData name="DSA - Daiana Belén Escobar" userId="a985d929-ec43-4a68-b2d7-ba722c0a7c2e" providerId="ADAL" clId="{CEFFFFB1-6186-453A-AD09-3CCEBB5B02D1}" dt="2025-06-26T18:47:21.349" v="68" actId="1076"/>
        <pc:sldMkLst>
          <pc:docMk/>
          <pc:sldMk cId="146433" sldId="267"/>
        </pc:sldMkLst>
        <pc:spChg chg="mod">
          <ac:chgData name="DSA - Daiana Belén Escobar" userId="a985d929-ec43-4a68-b2d7-ba722c0a7c2e" providerId="ADAL" clId="{CEFFFFB1-6186-453A-AD09-3CCEBB5B02D1}" dt="2025-06-26T18:47:21.349" v="68" actId="1076"/>
          <ac:spMkLst>
            <pc:docMk/>
            <pc:sldMk cId="146433" sldId="267"/>
            <ac:spMk id="6" creationId="{6D45EF66-F71A-B731-9AC6-6F4DE306B891}"/>
          </ac:spMkLst>
        </pc:spChg>
        <pc:spChg chg="mod">
          <ac:chgData name="DSA - Daiana Belén Escobar" userId="a985d929-ec43-4a68-b2d7-ba722c0a7c2e" providerId="ADAL" clId="{CEFFFFB1-6186-453A-AD09-3CCEBB5B02D1}" dt="2025-06-26T18:47:08.082" v="67" actId="1076"/>
          <ac:spMkLst>
            <pc:docMk/>
            <pc:sldMk cId="146433" sldId="267"/>
            <ac:spMk id="8" creationId="{B2E728CC-DF2B-046D-C34A-0BBD370C726E}"/>
          </ac:spMkLst>
        </pc:spChg>
        <pc:picChg chg="mod">
          <ac:chgData name="DSA - Daiana Belén Escobar" userId="a985d929-ec43-4a68-b2d7-ba722c0a7c2e" providerId="ADAL" clId="{CEFFFFB1-6186-453A-AD09-3CCEBB5B02D1}" dt="2025-06-26T18:47:01.564" v="66" actId="1076"/>
          <ac:picMkLst>
            <pc:docMk/>
            <pc:sldMk cId="146433" sldId="267"/>
            <ac:picMk id="5" creationId="{3DAFE961-938E-1FED-07EC-089C49123FA8}"/>
          </ac:picMkLst>
        </pc:picChg>
      </pc:sldChg>
      <pc:sldChg chg="addSp delSp modSp add mod">
        <pc:chgData name="DSA - Daiana Belén Escobar" userId="a985d929-ec43-4a68-b2d7-ba722c0a7c2e" providerId="ADAL" clId="{CEFFFFB1-6186-453A-AD09-3CCEBB5B02D1}" dt="2025-06-26T19:35:28.941" v="381" actId="21"/>
        <pc:sldMkLst>
          <pc:docMk/>
          <pc:sldMk cId="1579808534" sldId="268"/>
        </pc:sldMkLst>
        <pc:spChg chg="mod">
          <ac:chgData name="DSA - Daiana Belén Escobar" userId="a985d929-ec43-4a68-b2d7-ba722c0a7c2e" providerId="ADAL" clId="{CEFFFFB1-6186-453A-AD09-3CCEBB5B02D1}" dt="2025-06-26T19:04:37.115" v="179" actId="1076"/>
          <ac:spMkLst>
            <pc:docMk/>
            <pc:sldMk cId="1579808534" sldId="268"/>
            <ac:spMk id="6" creationId="{1FF13CCC-490C-B2B0-BEB5-BE67064AA371}"/>
          </ac:spMkLst>
        </pc:spChg>
        <pc:spChg chg="mod">
          <ac:chgData name="DSA - Daiana Belén Escobar" userId="a985d929-ec43-4a68-b2d7-ba722c0a7c2e" providerId="ADAL" clId="{CEFFFFB1-6186-453A-AD09-3CCEBB5B02D1}" dt="2025-06-26T19:07:05.684" v="187" actId="20577"/>
          <ac:spMkLst>
            <pc:docMk/>
            <pc:sldMk cId="1579808534" sldId="268"/>
            <ac:spMk id="8" creationId="{2927CAF1-22D0-98EA-653E-2B75F1E6BCF8}"/>
          </ac:spMkLst>
        </pc:spChg>
        <pc:picChg chg="add del mod ord">
          <ac:chgData name="DSA - Daiana Belén Escobar" userId="a985d929-ec43-4a68-b2d7-ba722c0a7c2e" providerId="ADAL" clId="{CEFFFFB1-6186-453A-AD09-3CCEBB5B02D1}" dt="2025-06-26T19:34:10.536" v="370" actId="478"/>
          <ac:picMkLst>
            <pc:docMk/>
            <pc:sldMk cId="1579808534" sldId="268"/>
            <ac:picMk id="3" creationId="{D2E9A6F2-914A-9543-9F99-1D8FBE1F37D1}"/>
          </ac:picMkLst>
        </pc:picChg>
        <pc:picChg chg="add del">
          <ac:chgData name="DSA - Daiana Belén Escobar" userId="a985d929-ec43-4a68-b2d7-ba722c0a7c2e" providerId="ADAL" clId="{CEFFFFB1-6186-453A-AD09-3CCEBB5B02D1}" dt="2025-06-26T19:35:28.941" v="381" actId="21"/>
          <ac:picMkLst>
            <pc:docMk/>
            <pc:sldMk cId="1579808534" sldId="268"/>
            <ac:picMk id="5" creationId="{65ED84E7-4734-1501-064F-4CA48608437E}"/>
          </ac:picMkLst>
        </pc:picChg>
        <pc:picChg chg="add mod ord">
          <ac:chgData name="DSA - Daiana Belén Escobar" userId="a985d929-ec43-4a68-b2d7-ba722c0a7c2e" providerId="ADAL" clId="{CEFFFFB1-6186-453A-AD09-3CCEBB5B02D1}" dt="2025-06-26T19:35:18.799" v="380" actId="1076"/>
          <ac:picMkLst>
            <pc:docMk/>
            <pc:sldMk cId="1579808534" sldId="268"/>
            <ac:picMk id="9" creationId="{955B1FC3-6BE6-BC58-DAC2-DB922A0289BC}"/>
          </ac:picMkLst>
        </pc:picChg>
      </pc:sldChg>
      <pc:sldChg chg="addSp delSp modSp add mod ord">
        <pc:chgData name="DSA - Daiana Belén Escobar" userId="a985d929-ec43-4a68-b2d7-ba722c0a7c2e" providerId="ADAL" clId="{CEFFFFB1-6186-453A-AD09-3CCEBB5B02D1}" dt="2025-06-26T19:23:14.554" v="332" actId="171"/>
        <pc:sldMkLst>
          <pc:docMk/>
          <pc:sldMk cId="3227113832" sldId="269"/>
        </pc:sldMkLst>
        <pc:spChg chg="add mod">
          <ac:chgData name="DSA - Daiana Belén Escobar" userId="a985d929-ec43-4a68-b2d7-ba722c0a7c2e" providerId="ADAL" clId="{CEFFFFB1-6186-453A-AD09-3CCEBB5B02D1}" dt="2025-06-26T19:21:48.931" v="324" actId="1076"/>
          <ac:spMkLst>
            <pc:docMk/>
            <pc:sldMk cId="3227113832" sldId="269"/>
            <ac:spMk id="4" creationId="{AC0E5624-B61F-015E-AA94-EB076E71F1FA}"/>
          </ac:spMkLst>
        </pc:spChg>
        <pc:spChg chg="del">
          <ac:chgData name="DSA - Daiana Belén Escobar" userId="a985d929-ec43-4a68-b2d7-ba722c0a7c2e" providerId="ADAL" clId="{CEFFFFB1-6186-453A-AD09-3CCEBB5B02D1}" dt="2025-06-26T18:52:07.995" v="100" actId="478"/>
          <ac:spMkLst>
            <pc:docMk/>
            <pc:sldMk cId="3227113832" sldId="269"/>
            <ac:spMk id="6" creationId="{4BE19BB1-B646-EBAD-26EA-F1175FF85021}"/>
          </ac:spMkLst>
        </pc:spChg>
        <pc:spChg chg="mod">
          <ac:chgData name="DSA - Daiana Belén Escobar" userId="a985d929-ec43-4a68-b2d7-ba722c0a7c2e" providerId="ADAL" clId="{CEFFFFB1-6186-453A-AD09-3CCEBB5B02D1}" dt="2025-06-26T18:53:52.736" v="116" actId="1076"/>
          <ac:spMkLst>
            <pc:docMk/>
            <pc:sldMk cId="3227113832" sldId="269"/>
            <ac:spMk id="8" creationId="{497BF5D8-EE49-689C-977C-ABD5204D316A}"/>
          </ac:spMkLst>
        </pc:spChg>
        <pc:picChg chg="mod">
          <ac:chgData name="DSA - Daiana Belén Escobar" userId="a985d929-ec43-4a68-b2d7-ba722c0a7c2e" providerId="ADAL" clId="{CEFFFFB1-6186-453A-AD09-3CCEBB5B02D1}" dt="2025-06-26T18:52:06.042" v="99" actId="1076"/>
          <ac:picMkLst>
            <pc:docMk/>
            <pc:sldMk cId="3227113832" sldId="269"/>
            <ac:picMk id="2" creationId="{64FD5E0F-4103-4421-0771-04F6D95F6EAF}"/>
          </ac:picMkLst>
        </pc:picChg>
        <pc:picChg chg="del">
          <ac:chgData name="DSA - Daiana Belén Escobar" userId="a985d929-ec43-4a68-b2d7-ba722c0a7c2e" providerId="ADAL" clId="{CEFFFFB1-6186-453A-AD09-3CCEBB5B02D1}" dt="2025-06-26T19:23:08.611" v="328" actId="478"/>
          <ac:picMkLst>
            <pc:docMk/>
            <pc:sldMk cId="3227113832" sldId="269"/>
            <ac:picMk id="3" creationId="{5E6EA003-B9A2-54B9-E17F-E1E9CE761C56}"/>
          </ac:picMkLst>
        </pc:picChg>
        <pc:picChg chg="add mod ord">
          <ac:chgData name="DSA - Daiana Belén Escobar" userId="a985d929-ec43-4a68-b2d7-ba722c0a7c2e" providerId="ADAL" clId="{CEFFFFB1-6186-453A-AD09-3CCEBB5B02D1}" dt="2025-06-26T19:23:14.554" v="332" actId="171"/>
          <ac:picMkLst>
            <pc:docMk/>
            <pc:sldMk cId="3227113832" sldId="269"/>
            <ac:picMk id="7" creationId="{A7B64728-BF81-A963-D5B9-E27AB3F3D058}"/>
          </ac:picMkLst>
        </pc:picChg>
      </pc:sldChg>
      <pc:sldChg chg="addSp delSp modSp add mod ord">
        <pc:chgData name="DSA - Daiana Belén Escobar" userId="a985d929-ec43-4a68-b2d7-ba722c0a7c2e" providerId="ADAL" clId="{CEFFFFB1-6186-453A-AD09-3CCEBB5B02D1}" dt="2025-06-26T19:24:42.503" v="346" actId="1037"/>
        <pc:sldMkLst>
          <pc:docMk/>
          <pc:sldMk cId="88176513" sldId="270"/>
        </pc:sldMkLst>
        <pc:spChg chg="add mod">
          <ac:chgData name="DSA - Daiana Belén Escobar" userId="a985d929-ec43-4a68-b2d7-ba722c0a7c2e" providerId="ADAL" clId="{CEFFFFB1-6186-453A-AD09-3CCEBB5B02D1}" dt="2025-06-26T18:56:49.109" v="134" actId="1076"/>
          <ac:spMkLst>
            <pc:docMk/>
            <pc:sldMk cId="88176513" sldId="270"/>
            <ac:spMk id="2" creationId="{956CEC46-B016-8F75-3590-31940D12EB3F}"/>
          </ac:spMkLst>
        </pc:spChg>
        <pc:spChg chg="del">
          <ac:chgData name="DSA - Daiana Belén Escobar" userId="a985d929-ec43-4a68-b2d7-ba722c0a7c2e" providerId="ADAL" clId="{CEFFFFB1-6186-453A-AD09-3CCEBB5B02D1}" dt="2025-06-26T18:54:31.385" v="120" actId="478"/>
          <ac:spMkLst>
            <pc:docMk/>
            <pc:sldMk cId="88176513" sldId="270"/>
            <ac:spMk id="6" creationId="{F905AD56-81EB-8DDA-A21A-F87CF29A139C}"/>
          </ac:spMkLst>
        </pc:spChg>
        <pc:spChg chg="mod">
          <ac:chgData name="DSA - Daiana Belén Escobar" userId="a985d929-ec43-4a68-b2d7-ba722c0a7c2e" providerId="ADAL" clId="{CEFFFFB1-6186-453A-AD09-3CCEBB5B02D1}" dt="2025-06-26T18:56:44.274" v="133" actId="1076"/>
          <ac:spMkLst>
            <pc:docMk/>
            <pc:sldMk cId="88176513" sldId="270"/>
            <ac:spMk id="8" creationId="{5F7B1043-1DA2-750C-AE46-E55C42FC153D}"/>
          </ac:spMkLst>
        </pc:spChg>
        <pc:picChg chg="del">
          <ac:chgData name="DSA - Daiana Belén Escobar" userId="a985d929-ec43-4a68-b2d7-ba722c0a7c2e" providerId="ADAL" clId="{CEFFFFB1-6186-453A-AD09-3CCEBB5B02D1}" dt="2025-06-26T19:24:16.507" v="336" actId="478"/>
          <ac:picMkLst>
            <pc:docMk/>
            <pc:sldMk cId="88176513" sldId="270"/>
            <ac:picMk id="5" creationId="{99599102-4473-8E0E-866F-1FFCEA34964C}"/>
          </ac:picMkLst>
        </pc:picChg>
        <pc:picChg chg="add mod ord">
          <ac:chgData name="DSA - Daiana Belén Escobar" userId="a985d929-ec43-4a68-b2d7-ba722c0a7c2e" providerId="ADAL" clId="{CEFFFFB1-6186-453A-AD09-3CCEBB5B02D1}" dt="2025-06-26T19:24:42.503" v="346" actId="1037"/>
          <ac:picMkLst>
            <pc:docMk/>
            <pc:sldMk cId="88176513" sldId="270"/>
            <ac:picMk id="7" creationId="{C972DF8B-6C04-5290-E45F-747C22DB19B8}"/>
          </ac:picMkLst>
        </pc:picChg>
      </pc:sldChg>
      <pc:sldChg chg="modSp add mod">
        <pc:chgData name="DSA - Daiana Belén Escobar" userId="a985d929-ec43-4a68-b2d7-ba722c0a7c2e" providerId="ADAL" clId="{CEFFFFB1-6186-453A-AD09-3CCEBB5B02D1}" dt="2025-06-26T19:03:35.959" v="169" actId="1076"/>
        <pc:sldMkLst>
          <pc:docMk/>
          <pc:sldMk cId="693135038" sldId="271"/>
        </pc:sldMkLst>
        <pc:spChg chg="mod">
          <ac:chgData name="DSA - Daiana Belén Escobar" userId="a985d929-ec43-4a68-b2d7-ba722c0a7c2e" providerId="ADAL" clId="{CEFFFFB1-6186-453A-AD09-3CCEBB5B02D1}" dt="2025-06-26T19:03:35.959" v="169" actId="1076"/>
          <ac:spMkLst>
            <pc:docMk/>
            <pc:sldMk cId="693135038" sldId="271"/>
            <ac:spMk id="4" creationId="{B9A5CDEB-C1ED-A8C4-F4E0-66D35B94DA02}"/>
          </ac:spMkLst>
        </pc:spChg>
      </pc:sldChg>
    </pc:docChg>
  </pc:docChgLst>
  <pc:docChgLst>
    <pc:chgData name="DSA - Daiana Belén Escobar" userId="a985d929-ec43-4a68-b2d7-ba722c0a7c2e" providerId="ADAL" clId="{3B8A9D45-84B1-466B-9A5E-966F75990A07}"/>
    <pc:docChg chg="addSld delSld modSld">
      <pc:chgData name="DSA - Daiana Belén Escobar" userId="a985d929-ec43-4a68-b2d7-ba722c0a7c2e" providerId="ADAL" clId="{3B8A9D45-84B1-466B-9A5E-966F75990A07}" dt="2025-06-27T12:23:24.716" v="128" actId="20577"/>
      <pc:docMkLst>
        <pc:docMk/>
      </pc:docMkLst>
      <pc:sldChg chg="del">
        <pc:chgData name="DSA - Daiana Belén Escobar" userId="a985d929-ec43-4a68-b2d7-ba722c0a7c2e" providerId="ADAL" clId="{3B8A9D45-84B1-466B-9A5E-966F75990A07}" dt="2025-06-27T11:34:35.442" v="1" actId="47"/>
        <pc:sldMkLst>
          <pc:docMk/>
          <pc:sldMk cId="3914871848" sldId="256"/>
        </pc:sldMkLst>
      </pc:sldChg>
      <pc:sldChg chg="modSp mod">
        <pc:chgData name="DSA - Daiana Belén Escobar" userId="a985d929-ec43-4a68-b2d7-ba722c0a7c2e" providerId="ADAL" clId="{3B8A9D45-84B1-466B-9A5E-966F75990A07}" dt="2025-06-27T11:38:41.687" v="11" actId="20577"/>
        <pc:sldMkLst>
          <pc:docMk/>
          <pc:sldMk cId="592997925" sldId="257"/>
        </pc:sldMkLst>
        <pc:spChg chg="mod">
          <ac:chgData name="DSA - Daiana Belén Escobar" userId="a985d929-ec43-4a68-b2d7-ba722c0a7c2e" providerId="ADAL" clId="{3B8A9D45-84B1-466B-9A5E-966F75990A07}" dt="2025-06-27T11:38:41.687" v="11" actId="20577"/>
          <ac:spMkLst>
            <pc:docMk/>
            <pc:sldMk cId="592997925" sldId="257"/>
            <ac:spMk id="8" creationId="{CAF43F12-00BC-8292-E239-96A8C78C3695}"/>
          </ac:spMkLst>
        </pc:spChg>
      </pc:sldChg>
      <pc:sldChg chg="modSp mod">
        <pc:chgData name="DSA - Daiana Belén Escobar" userId="a985d929-ec43-4a68-b2d7-ba722c0a7c2e" providerId="ADAL" clId="{3B8A9D45-84B1-466B-9A5E-966F75990A07}" dt="2025-06-27T12:16:28.069" v="55" actId="20577"/>
        <pc:sldMkLst>
          <pc:docMk/>
          <pc:sldMk cId="2898755195" sldId="258"/>
        </pc:sldMkLst>
        <pc:spChg chg="mod">
          <ac:chgData name="DSA - Daiana Belén Escobar" userId="a985d929-ec43-4a68-b2d7-ba722c0a7c2e" providerId="ADAL" clId="{3B8A9D45-84B1-466B-9A5E-966F75990A07}" dt="2025-06-27T12:15:53.664" v="51"/>
          <ac:spMkLst>
            <pc:docMk/>
            <pc:sldMk cId="2898755195" sldId="258"/>
            <ac:spMk id="2" creationId="{EC92E679-0C41-B151-6C3D-9A5E571DE7C5}"/>
          </ac:spMkLst>
        </pc:spChg>
        <pc:spChg chg="mod">
          <ac:chgData name="DSA - Daiana Belén Escobar" userId="a985d929-ec43-4a68-b2d7-ba722c0a7c2e" providerId="ADAL" clId="{3B8A9D45-84B1-466B-9A5E-966F75990A07}" dt="2025-06-27T12:16:28.069" v="55" actId="20577"/>
          <ac:spMkLst>
            <pc:docMk/>
            <pc:sldMk cId="2898755195" sldId="258"/>
            <ac:spMk id="8" creationId="{6B292996-F67E-8D52-2675-CB1D6E55BE98}"/>
          </ac:spMkLst>
        </pc:spChg>
      </pc:sldChg>
      <pc:sldChg chg="modSp mod">
        <pc:chgData name="DSA - Daiana Belén Escobar" userId="a985d929-ec43-4a68-b2d7-ba722c0a7c2e" providerId="ADAL" clId="{3B8A9D45-84B1-466B-9A5E-966F75990A07}" dt="2025-06-27T12:18:46.442" v="78" actId="20577"/>
        <pc:sldMkLst>
          <pc:docMk/>
          <pc:sldMk cId="2882692569" sldId="259"/>
        </pc:sldMkLst>
        <pc:spChg chg="mod">
          <ac:chgData name="DSA - Daiana Belén Escobar" userId="a985d929-ec43-4a68-b2d7-ba722c0a7c2e" providerId="ADAL" clId="{3B8A9D45-84B1-466B-9A5E-966F75990A07}" dt="2025-06-27T12:18:03.216" v="71"/>
          <ac:spMkLst>
            <pc:docMk/>
            <pc:sldMk cId="2882692569" sldId="259"/>
            <ac:spMk id="6" creationId="{A53E89F2-BEE0-EF95-6148-62BF12C60A21}"/>
          </ac:spMkLst>
        </pc:spChg>
        <pc:spChg chg="mod">
          <ac:chgData name="DSA - Daiana Belén Escobar" userId="a985d929-ec43-4a68-b2d7-ba722c0a7c2e" providerId="ADAL" clId="{3B8A9D45-84B1-466B-9A5E-966F75990A07}" dt="2025-06-27T12:18:46.442" v="78" actId="20577"/>
          <ac:spMkLst>
            <pc:docMk/>
            <pc:sldMk cId="2882692569" sldId="259"/>
            <ac:spMk id="8" creationId="{0547BA6D-41B7-8FCB-3A8D-5F2461CBFD77}"/>
          </ac:spMkLst>
        </pc:spChg>
      </pc:sldChg>
      <pc:sldChg chg="modSp mod">
        <pc:chgData name="DSA - Daiana Belén Escobar" userId="a985d929-ec43-4a68-b2d7-ba722c0a7c2e" providerId="ADAL" clId="{3B8A9D45-84B1-466B-9A5E-966F75990A07}" dt="2025-06-27T11:43:33.885" v="30"/>
        <pc:sldMkLst>
          <pc:docMk/>
          <pc:sldMk cId="3004166797" sldId="260"/>
        </pc:sldMkLst>
        <pc:spChg chg="mod">
          <ac:chgData name="DSA - Daiana Belén Escobar" userId="a985d929-ec43-4a68-b2d7-ba722c0a7c2e" providerId="ADAL" clId="{3B8A9D45-84B1-466B-9A5E-966F75990A07}" dt="2025-06-27T11:43:02.798" v="27"/>
          <ac:spMkLst>
            <pc:docMk/>
            <pc:sldMk cId="3004166797" sldId="260"/>
            <ac:spMk id="6" creationId="{F4D6F7B5-C900-9502-AC6C-759843089A8F}"/>
          </ac:spMkLst>
        </pc:spChg>
        <pc:spChg chg="mod">
          <ac:chgData name="DSA - Daiana Belén Escobar" userId="a985d929-ec43-4a68-b2d7-ba722c0a7c2e" providerId="ADAL" clId="{3B8A9D45-84B1-466B-9A5E-966F75990A07}" dt="2025-06-27T11:43:33.885" v="30"/>
          <ac:spMkLst>
            <pc:docMk/>
            <pc:sldMk cId="3004166797" sldId="260"/>
            <ac:spMk id="8" creationId="{F4C63860-31F2-F7AB-66CE-B862179EC46F}"/>
          </ac:spMkLst>
        </pc:spChg>
      </pc:sldChg>
      <pc:sldChg chg="modSp mod">
        <pc:chgData name="DSA - Daiana Belén Escobar" userId="a985d929-ec43-4a68-b2d7-ba722c0a7c2e" providerId="ADAL" clId="{3B8A9D45-84B1-466B-9A5E-966F75990A07}" dt="2025-06-27T12:20:10.236" v="90" actId="1076"/>
        <pc:sldMkLst>
          <pc:docMk/>
          <pc:sldMk cId="3706089113" sldId="261"/>
        </pc:sldMkLst>
        <pc:spChg chg="mod">
          <ac:chgData name="DSA - Daiana Belén Escobar" userId="a985d929-ec43-4a68-b2d7-ba722c0a7c2e" providerId="ADAL" clId="{3B8A9D45-84B1-466B-9A5E-966F75990A07}" dt="2025-06-27T12:19:16.225" v="82"/>
          <ac:spMkLst>
            <pc:docMk/>
            <pc:sldMk cId="3706089113" sldId="261"/>
            <ac:spMk id="6" creationId="{A07500BF-9DAA-EADF-C1D4-C7F2DEA2CF54}"/>
          </ac:spMkLst>
        </pc:spChg>
        <pc:spChg chg="mod">
          <ac:chgData name="DSA - Daiana Belén Escobar" userId="a985d929-ec43-4a68-b2d7-ba722c0a7c2e" providerId="ADAL" clId="{3B8A9D45-84B1-466B-9A5E-966F75990A07}" dt="2025-06-27T12:20:10.236" v="90" actId="1076"/>
          <ac:spMkLst>
            <pc:docMk/>
            <pc:sldMk cId="3706089113" sldId="261"/>
            <ac:spMk id="8" creationId="{79D8D0CF-3F11-68CB-0C5D-9E32F3FC27F3}"/>
          </ac:spMkLst>
        </pc:spChg>
      </pc:sldChg>
      <pc:sldChg chg="modSp mod">
        <pc:chgData name="DSA - Daiana Belén Escobar" userId="a985d929-ec43-4a68-b2d7-ba722c0a7c2e" providerId="ADAL" clId="{3B8A9D45-84B1-466B-9A5E-966F75990A07}" dt="2025-06-27T12:16:41.473" v="58"/>
        <pc:sldMkLst>
          <pc:docMk/>
          <pc:sldMk cId="1066311185" sldId="262"/>
        </pc:sldMkLst>
        <pc:spChg chg="mod">
          <ac:chgData name="DSA - Daiana Belén Escobar" userId="a985d929-ec43-4a68-b2d7-ba722c0a7c2e" providerId="ADAL" clId="{3B8A9D45-84B1-466B-9A5E-966F75990A07}" dt="2025-06-27T12:16:41.473" v="58"/>
          <ac:spMkLst>
            <pc:docMk/>
            <pc:sldMk cId="1066311185" sldId="262"/>
            <ac:spMk id="4" creationId="{C86B22DF-440D-B6DA-955D-E8FA4A77CC28}"/>
          </ac:spMkLst>
        </pc:spChg>
      </pc:sldChg>
      <pc:sldChg chg="modSp mod">
        <pc:chgData name="DSA - Daiana Belén Escobar" userId="a985d929-ec43-4a68-b2d7-ba722c0a7c2e" providerId="ADAL" clId="{3B8A9D45-84B1-466B-9A5E-966F75990A07}" dt="2025-06-27T11:37:10.293" v="6" actId="20577"/>
        <pc:sldMkLst>
          <pc:docMk/>
          <pc:sldMk cId="2578504007" sldId="263"/>
        </pc:sldMkLst>
        <pc:spChg chg="mod">
          <ac:chgData name="DSA - Daiana Belén Escobar" userId="a985d929-ec43-4a68-b2d7-ba722c0a7c2e" providerId="ADAL" clId="{3B8A9D45-84B1-466B-9A5E-966F75990A07}" dt="2025-06-27T11:37:05.738" v="4"/>
          <ac:spMkLst>
            <pc:docMk/>
            <pc:sldMk cId="2578504007" sldId="263"/>
            <ac:spMk id="4" creationId="{0B89EE73-6F68-8A84-2CA4-4A50FCA954B7}"/>
          </ac:spMkLst>
        </pc:spChg>
        <pc:spChg chg="mod">
          <ac:chgData name="DSA - Daiana Belén Escobar" userId="a985d929-ec43-4a68-b2d7-ba722c0a7c2e" providerId="ADAL" clId="{3B8A9D45-84B1-466B-9A5E-966F75990A07}" dt="2025-06-27T11:37:10.293" v="6" actId="20577"/>
          <ac:spMkLst>
            <pc:docMk/>
            <pc:sldMk cId="2578504007" sldId="263"/>
            <ac:spMk id="8" creationId="{F10FE44D-81E6-8259-B0BA-76DC766E3D47}"/>
          </ac:spMkLst>
        </pc:spChg>
      </pc:sldChg>
      <pc:sldChg chg="modSp mod">
        <pc:chgData name="DSA - Daiana Belén Escobar" userId="a985d929-ec43-4a68-b2d7-ba722c0a7c2e" providerId="ADAL" clId="{3B8A9D45-84B1-466B-9A5E-966F75990A07}" dt="2025-06-27T12:20:59.299" v="100" actId="20577"/>
        <pc:sldMkLst>
          <pc:docMk/>
          <pc:sldMk cId="1268847105" sldId="264"/>
        </pc:sldMkLst>
        <pc:spChg chg="mod">
          <ac:chgData name="DSA - Daiana Belén Escobar" userId="a985d929-ec43-4a68-b2d7-ba722c0a7c2e" providerId="ADAL" clId="{3B8A9D45-84B1-466B-9A5E-966F75990A07}" dt="2025-06-27T12:20:28.068" v="95"/>
          <ac:spMkLst>
            <pc:docMk/>
            <pc:sldMk cId="1268847105" sldId="264"/>
            <ac:spMk id="6" creationId="{D8AB096F-48DB-A538-97B8-E1B6AD32C8F7}"/>
          </ac:spMkLst>
        </pc:spChg>
        <pc:spChg chg="mod">
          <ac:chgData name="DSA - Daiana Belén Escobar" userId="a985d929-ec43-4a68-b2d7-ba722c0a7c2e" providerId="ADAL" clId="{3B8A9D45-84B1-466B-9A5E-966F75990A07}" dt="2025-06-27T12:20:59.299" v="100" actId="20577"/>
          <ac:spMkLst>
            <pc:docMk/>
            <pc:sldMk cId="1268847105" sldId="264"/>
            <ac:spMk id="8" creationId="{6B2040D7-3258-B7D3-8D38-C130C53E9267}"/>
          </ac:spMkLst>
        </pc:spChg>
      </pc:sldChg>
      <pc:sldChg chg="modSp mod">
        <pc:chgData name="DSA - Daiana Belén Escobar" userId="a985d929-ec43-4a68-b2d7-ba722c0a7c2e" providerId="ADAL" clId="{3B8A9D45-84B1-466B-9A5E-966F75990A07}" dt="2025-06-27T12:23:24.716" v="128" actId="20577"/>
        <pc:sldMkLst>
          <pc:docMk/>
          <pc:sldMk cId="1519659405" sldId="265"/>
        </pc:sldMkLst>
        <pc:spChg chg="mod">
          <ac:chgData name="DSA - Daiana Belén Escobar" userId="a985d929-ec43-4a68-b2d7-ba722c0a7c2e" providerId="ADAL" clId="{3B8A9D45-84B1-466B-9A5E-966F75990A07}" dt="2025-06-27T12:23:24.716" v="128" actId="20577"/>
          <ac:spMkLst>
            <pc:docMk/>
            <pc:sldMk cId="1519659405" sldId="265"/>
            <ac:spMk id="8" creationId="{44F1DA59-37A2-9E9A-6DF9-3C22A5D283FE}"/>
          </ac:spMkLst>
        </pc:spChg>
      </pc:sldChg>
      <pc:sldChg chg="modSp mod">
        <pc:chgData name="DSA - Daiana Belén Escobar" userId="a985d929-ec43-4a68-b2d7-ba722c0a7c2e" providerId="ADAL" clId="{3B8A9D45-84B1-466B-9A5E-966F75990A07}" dt="2025-06-27T12:22:35.919" v="123" actId="20577"/>
        <pc:sldMkLst>
          <pc:docMk/>
          <pc:sldMk cId="52868927" sldId="266"/>
        </pc:sldMkLst>
        <pc:spChg chg="mod">
          <ac:chgData name="DSA - Daiana Belén Escobar" userId="a985d929-ec43-4a68-b2d7-ba722c0a7c2e" providerId="ADAL" clId="{3B8A9D45-84B1-466B-9A5E-966F75990A07}" dt="2025-06-27T12:22:35.919" v="123" actId="20577"/>
          <ac:spMkLst>
            <pc:docMk/>
            <pc:sldMk cId="52868927" sldId="266"/>
            <ac:spMk id="3" creationId="{94B628A4-BFE4-F3E7-496D-B96C5BB4D9FD}"/>
          </ac:spMkLst>
        </pc:spChg>
      </pc:sldChg>
      <pc:sldChg chg="modSp mod">
        <pc:chgData name="DSA - Daiana Belén Escobar" userId="a985d929-ec43-4a68-b2d7-ba722c0a7c2e" providerId="ADAL" clId="{3B8A9D45-84B1-466B-9A5E-966F75990A07}" dt="2025-06-27T11:41:48.430" v="16"/>
        <pc:sldMkLst>
          <pc:docMk/>
          <pc:sldMk cId="146433" sldId="267"/>
        </pc:sldMkLst>
        <pc:spChg chg="mod">
          <ac:chgData name="DSA - Daiana Belén Escobar" userId="a985d929-ec43-4a68-b2d7-ba722c0a7c2e" providerId="ADAL" clId="{3B8A9D45-84B1-466B-9A5E-966F75990A07}" dt="2025-06-27T11:41:48.430" v="16"/>
          <ac:spMkLst>
            <pc:docMk/>
            <pc:sldMk cId="146433" sldId="267"/>
            <ac:spMk id="6" creationId="{6D45EF66-F71A-B731-9AC6-6F4DE306B891}"/>
          </ac:spMkLst>
        </pc:spChg>
        <pc:spChg chg="mod">
          <ac:chgData name="DSA - Daiana Belén Escobar" userId="a985d929-ec43-4a68-b2d7-ba722c0a7c2e" providerId="ADAL" clId="{3B8A9D45-84B1-466B-9A5E-966F75990A07}" dt="2025-06-27T11:41:30.663" v="14"/>
          <ac:spMkLst>
            <pc:docMk/>
            <pc:sldMk cId="146433" sldId="267"/>
            <ac:spMk id="8" creationId="{B2E728CC-DF2B-046D-C34A-0BBD370C726E}"/>
          </ac:spMkLst>
        </pc:spChg>
      </pc:sldChg>
      <pc:sldChg chg="modSp mod">
        <pc:chgData name="DSA - Daiana Belén Escobar" userId="a985d929-ec43-4a68-b2d7-ba722c0a7c2e" providerId="ADAL" clId="{3B8A9D45-84B1-466B-9A5E-966F75990A07}" dt="2025-06-27T12:17:46.387" v="67" actId="20577"/>
        <pc:sldMkLst>
          <pc:docMk/>
          <pc:sldMk cId="1579808534" sldId="268"/>
        </pc:sldMkLst>
        <pc:spChg chg="mod">
          <ac:chgData name="DSA - Daiana Belén Escobar" userId="a985d929-ec43-4a68-b2d7-ba722c0a7c2e" providerId="ADAL" clId="{3B8A9D45-84B1-466B-9A5E-966F75990A07}" dt="2025-06-27T12:17:03.967" v="62"/>
          <ac:spMkLst>
            <pc:docMk/>
            <pc:sldMk cId="1579808534" sldId="268"/>
            <ac:spMk id="6" creationId="{1FF13CCC-490C-B2B0-BEB5-BE67064AA371}"/>
          </ac:spMkLst>
        </pc:spChg>
        <pc:spChg chg="mod">
          <ac:chgData name="DSA - Daiana Belén Escobar" userId="a985d929-ec43-4a68-b2d7-ba722c0a7c2e" providerId="ADAL" clId="{3B8A9D45-84B1-466B-9A5E-966F75990A07}" dt="2025-06-27T12:17:46.387" v="67" actId="20577"/>
          <ac:spMkLst>
            <pc:docMk/>
            <pc:sldMk cId="1579808534" sldId="268"/>
            <ac:spMk id="8" creationId="{2927CAF1-22D0-98EA-653E-2B75F1E6BCF8}"/>
          </ac:spMkLst>
        </pc:spChg>
      </pc:sldChg>
      <pc:sldChg chg="modSp mod">
        <pc:chgData name="DSA - Daiana Belén Escobar" userId="a985d929-ec43-4a68-b2d7-ba722c0a7c2e" providerId="ADAL" clId="{3B8A9D45-84B1-466B-9A5E-966F75990A07}" dt="2025-06-27T11:44:19.718" v="39"/>
        <pc:sldMkLst>
          <pc:docMk/>
          <pc:sldMk cId="3227113832" sldId="269"/>
        </pc:sldMkLst>
        <pc:spChg chg="mod">
          <ac:chgData name="DSA - Daiana Belén Escobar" userId="a985d929-ec43-4a68-b2d7-ba722c0a7c2e" providerId="ADAL" clId="{3B8A9D45-84B1-466B-9A5E-966F75990A07}" dt="2025-06-27T11:43:53.646" v="36"/>
          <ac:spMkLst>
            <pc:docMk/>
            <pc:sldMk cId="3227113832" sldId="269"/>
            <ac:spMk id="4" creationId="{AC0E5624-B61F-015E-AA94-EB076E71F1FA}"/>
          </ac:spMkLst>
        </pc:spChg>
        <pc:spChg chg="mod">
          <ac:chgData name="DSA - Daiana Belén Escobar" userId="a985d929-ec43-4a68-b2d7-ba722c0a7c2e" providerId="ADAL" clId="{3B8A9D45-84B1-466B-9A5E-966F75990A07}" dt="2025-06-27T11:44:19.718" v="39"/>
          <ac:spMkLst>
            <pc:docMk/>
            <pc:sldMk cId="3227113832" sldId="269"/>
            <ac:spMk id="8" creationId="{497BF5D8-EE49-689C-977C-ABD5204D316A}"/>
          </ac:spMkLst>
        </pc:spChg>
      </pc:sldChg>
      <pc:sldChg chg="modSp mod">
        <pc:chgData name="DSA - Daiana Belén Escobar" userId="a985d929-ec43-4a68-b2d7-ba722c0a7c2e" providerId="ADAL" clId="{3B8A9D45-84B1-466B-9A5E-966F75990A07}" dt="2025-06-27T12:15:35.950" v="47" actId="20577"/>
        <pc:sldMkLst>
          <pc:docMk/>
          <pc:sldMk cId="88176513" sldId="270"/>
        </pc:sldMkLst>
        <pc:spChg chg="mod">
          <ac:chgData name="DSA - Daiana Belén Escobar" userId="a985d929-ec43-4a68-b2d7-ba722c0a7c2e" providerId="ADAL" clId="{3B8A9D45-84B1-466B-9A5E-966F75990A07}" dt="2025-06-27T11:44:34.842" v="43"/>
          <ac:spMkLst>
            <pc:docMk/>
            <pc:sldMk cId="88176513" sldId="270"/>
            <ac:spMk id="2" creationId="{956CEC46-B016-8F75-3590-31940D12EB3F}"/>
          </ac:spMkLst>
        </pc:spChg>
        <pc:spChg chg="mod">
          <ac:chgData name="DSA - Daiana Belén Escobar" userId="a985d929-ec43-4a68-b2d7-ba722c0a7c2e" providerId="ADAL" clId="{3B8A9D45-84B1-466B-9A5E-966F75990A07}" dt="2025-06-27T12:15:35.950" v="47" actId="20577"/>
          <ac:spMkLst>
            <pc:docMk/>
            <pc:sldMk cId="88176513" sldId="270"/>
            <ac:spMk id="8" creationId="{5F7B1043-1DA2-750C-AE46-E55C42FC153D}"/>
          </ac:spMkLst>
        </pc:spChg>
      </pc:sldChg>
      <pc:sldChg chg="modSp mod">
        <pc:chgData name="DSA - Daiana Belén Escobar" userId="a985d929-ec43-4a68-b2d7-ba722c0a7c2e" providerId="ADAL" clId="{3B8A9D45-84B1-466B-9A5E-966F75990A07}" dt="2025-06-27T11:42:40.611" v="21"/>
        <pc:sldMkLst>
          <pc:docMk/>
          <pc:sldMk cId="693135038" sldId="271"/>
        </pc:sldMkLst>
        <pc:spChg chg="mod">
          <ac:chgData name="DSA - Daiana Belén Escobar" userId="a985d929-ec43-4a68-b2d7-ba722c0a7c2e" providerId="ADAL" clId="{3B8A9D45-84B1-466B-9A5E-966F75990A07}" dt="2025-06-27T11:42:40.611" v="21"/>
          <ac:spMkLst>
            <pc:docMk/>
            <pc:sldMk cId="693135038" sldId="271"/>
            <ac:spMk id="4" creationId="{B9A5CDEB-C1ED-A8C4-F4E0-66D35B94DA02}"/>
          </ac:spMkLst>
        </pc:spChg>
      </pc:sldChg>
      <pc:sldChg chg="add">
        <pc:chgData name="DSA - Daiana Belén Escobar" userId="a985d929-ec43-4a68-b2d7-ba722c0a7c2e" providerId="ADAL" clId="{3B8A9D45-84B1-466B-9A5E-966F75990A07}" dt="2025-06-27T11:34:32.299" v="0"/>
        <pc:sldMkLst>
          <pc:docMk/>
          <pc:sldMk cId="3848310840" sldId="27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88FB0-4DB9-9EBF-DC98-D6C648A3605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56ED8F4-D258-88C0-2639-DF9AA7FFE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5729840-BD73-B5C9-A66E-1A99898C114A}"/>
              </a:ext>
            </a:extLst>
          </p:cNvPr>
          <p:cNvSpPr>
            <a:spLocks noGrp="1"/>
          </p:cNvSpPr>
          <p:nvPr>
            <p:ph type="dt" sz="half" idx="10"/>
          </p:nvPr>
        </p:nvSpPr>
        <p:spPr/>
        <p:txBody>
          <a:bodyPr/>
          <a:lstStyle/>
          <a:p>
            <a:fld id="{1841D962-7DF7-4554-AA63-E45837D9A394}" type="datetimeFigureOut">
              <a:rPr lang="pt-BR" smtClean="0"/>
              <a:t>27/06/2025</a:t>
            </a:fld>
            <a:endParaRPr lang="pt-BR"/>
          </a:p>
        </p:txBody>
      </p:sp>
      <p:sp>
        <p:nvSpPr>
          <p:cNvPr id="5" name="Espaço Reservado para Rodapé 4">
            <a:extLst>
              <a:ext uri="{FF2B5EF4-FFF2-40B4-BE49-F238E27FC236}">
                <a16:creationId xmlns:a16="http://schemas.microsoft.com/office/drawing/2014/main" id="{EB115C7B-E0AD-AF80-20FA-4B06BEAA171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0B9A169-BB9A-2E51-036E-42879331BE2A}"/>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83304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2D636-D582-880A-7380-1535358637CB}"/>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1BB85C8-7CCF-13E0-B26A-3A01343B595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C3A75B4-837D-1664-599A-727D405B3AAF}"/>
              </a:ext>
            </a:extLst>
          </p:cNvPr>
          <p:cNvSpPr>
            <a:spLocks noGrp="1"/>
          </p:cNvSpPr>
          <p:nvPr>
            <p:ph type="dt" sz="half" idx="10"/>
          </p:nvPr>
        </p:nvSpPr>
        <p:spPr/>
        <p:txBody>
          <a:bodyPr/>
          <a:lstStyle/>
          <a:p>
            <a:fld id="{1841D962-7DF7-4554-AA63-E45837D9A394}" type="datetimeFigureOut">
              <a:rPr lang="pt-BR" smtClean="0"/>
              <a:t>27/06/2025</a:t>
            </a:fld>
            <a:endParaRPr lang="pt-BR"/>
          </a:p>
        </p:txBody>
      </p:sp>
      <p:sp>
        <p:nvSpPr>
          <p:cNvPr id="5" name="Espaço Reservado para Rodapé 4">
            <a:extLst>
              <a:ext uri="{FF2B5EF4-FFF2-40B4-BE49-F238E27FC236}">
                <a16:creationId xmlns:a16="http://schemas.microsoft.com/office/drawing/2014/main" id="{BD227629-B314-BE76-FD2D-6E5A08319CF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61336A1-7412-730F-E051-89B98FD01B99}"/>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613390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7B27D6-EF7C-461A-5D7C-E75CC5F40081}"/>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BCC8F818-A0F0-8266-387A-4B40AA7CE319}"/>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700B7F0-850A-B7DC-3705-C3C25909782C}"/>
              </a:ext>
            </a:extLst>
          </p:cNvPr>
          <p:cNvSpPr>
            <a:spLocks noGrp="1"/>
          </p:cNvSpPr>
          <p:nvPr>
            <p:ph type="dt" sz="half" idx="10"/>
          </p:nvPr>
        </p:nvSpPr>
        <p:spPr/>
        <p:txBody>
          <a:bodyPr/>
          <a:lstStyle/>
          <a:p>
            <a:fld id="{1841D962-7DF7-4554-AA63-E45837D9A394}" type="datetimeFigureOut">
              <a:rPr lang="pt-BR" smtClean="0"/>
              <a:t>27/06/2025</a:t>
            </a:fld>
            <a:endParaRPr lang="pt-BR"/>
          </a:p>
        </p:txBody>
      </p:sp>
      <p:sp>
        <p:nvSpPr>
          <p:cNvPr id="5" name="Espaço Reservado para Rodapé 4">
            <a:extLst>
              <a:ext uri="{FF2B5EF4-FFF2-40B4-BE49-F238E27FC236}">
                <a16:creationId xmlns:a16="http://schemas.microsoft.com/office/drawing/2014/main" id="{6185748D-65A6-D43C-24C2-BA886B6B54E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0B9BC02-CED4-4486-81EB-A34B3A1840F1}"/>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729005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A9341-4E74-3854-6DCE-1207E0910DA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423B27C-8201-56EF-41A4-DB6900D9F77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E327E0B-B20F-390F-02DE-8C240BF8E2EB}"/>
              </a:ext>
            </a:extLst>
          </p:cNvPr>
          <p:cNvSpPr>
            <a:spLocks noGrp="1"/>
          </p:cNvSpPr>
          <p:nvPr>
            <p:ph type="dt" sz="half" idx="10"/>
          </p:nvPr>
        </p:nvSpPr>
        <p:spPr/>
        <p:txBody>
          <a:bodyPr/>
          <a:lstStyle/>
          <a:p>
            <a:fld id="{1841D962-7DF7-4554-AA63-E45837D9A394}" type="datetimeFigureOut">
              <a:rPr lang="pt-BR" smtClean="0"/>
              <a:t>27/06/2025</a:t>
            </a:fld>
            <a:endParaRPr lang="pt-BR"/>
          </a:p>
        </p:txBody>
      </p:sp>
      <p:sp>
        <p:nvSpPr>
          <p:cNvPr id="5" name="Espaço Reservado para Rodapé 4">
            <a:extLst>
              <a:ext uri="{FF2B5EF4-FFF2-40B4-BE49-F238E27FC236}">
                <a16:creationId xmlns:a16="http://schemas.microsoft.com/office/drawing/2014/main" id="{B0A2195A-1236-CE71-0593-CF12E19E314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C5AEBEB-6E5E-556B-BEB2-54F3CE466A6C}"/>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149420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2F95CC-DAA4-DE2C-5A3B-103E814B8CE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8A0BE57-08B5-21D9-CCCF-D9721FA0D6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5CB6F46-27D3-B351-8988-418BD1A7DD5F}"/>
              </a:ext>
            </a:extLst>
          </p:cNvPr>
          <p:cNvSpPr>
            <a:spLocks noGrp="1"/>
          </p:cNvSpPr>
          <p:nvPr>
            <p:ph type="dt" sz="half" idx="10"/>
          </p:nvPr>
        </p:nvSpPr>
        <p:spPr/>
        <p:txBody>
          <a:bodyPr/>
          <a:lstStyle/>
          <a:p>
            <a:fld id="{1841D962-7DF7-4554-AA63-E45837D9A394}" type="datetimeFigureOut">
              <a:rPr lang="pt-BR" smtClean="0"/>
              <a:t>27/06/2025</a:t>
            </a:fld>
            <a:endParaRPr lang="pt-BR"/>
          </a:p>
        </p:txBody>
      </p:sp>
      <p:sp>
        <p:nvSpPr>
          <p:cNvPr id="5" name="Espaço Reservado para Rodapé 4">
            <a:extLst>
              <a:ext uri="{FF2B5EF4-FFF2-40B4-BE49-F238E27FC236}">
                <a16:creationId xmlns:a16="http://schemas.microsoft.com/office/drawing/2014/main" id="{D73BA6AD-BFAA-74D9-0B67-9DFA51F6DA3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12AF07F-82A5-A26F-E442-2119D6F60033}"/>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48820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62DFD-C871-46FD-30C3-EBDDFDBA66C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0E6B96F-C883-2784-6E84-8B6F4088AD4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9B93E3C-F869-2F70-2962-857B50E30EC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967400E-279B-887A-0FA0-3CA309C3A151}"/>
              </a:ext>
            </a:extLst>
          </p:cNvPr>
          <p:cNvSpPr>
            <a:spLocks noGrp="1"/>
          </p:cNvSpPr>
          <p:nvPr>
            <p:ph type="dt" sz="half" idx="10"/>
          </p:nvPr>
        </p:nvSpPr>
        <p:spPr/>
        <p:txBody>
          <a:bodyPr/>
          <a:lstStyle/>
          <a:p>
            <a:fld id="{1841D962-7DF7-4554-AA63-E45837D9A394}" type="datetimeFigureOut">
              <a:rPr lang="pt-BR" smtClean="0"/>
              <a:t>27/06/2025</a:t>
            </a:fld>
            <a:endParaRPr lang="pt-BR"/>
          </a:p>
        </p:txBody>
      </p:sp>
      <p:sp>
        <p:nvSpPr>
          <p:cNvPr id="6" name="Espaço Reservado para Rodapé 5">
            <a:extLst>
              <a:ext uri="{FF2B5EF4-FFF2-40B4-BE49-F238E27FC236}">
                <a16:creationId xmlns:a16="http://schemas.microsoft.com/office/drawing/2014/main" id="{B1FA2C85-DFA5-B65E-15D9-56F3E850EF7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0BAA3D8-D440-30E8-C685-F2A55C4ED648}"/>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95727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71730E-21EA-B2D8-1B02-8C51C74975E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C753B26-51B1-4D02-24F6-E0E322DEEB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A985587-BE9E-D37E-28A0-6D28B436FAA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E1093B9-43F9-26FD-60CC-EFE44829D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D8D3B14-1A66-92EC-EC5F-80FAAEDFC906}"/>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E6A203AD-771B-B389-C922-2EE39A03970C}"/>
              </a:ext>
            </a:extLst>
          </p:cNvPr>
          <p:cNvSpPr>
            <a:spLocks noGrp="1"/>
          </p:cNvSpPr>
          <p:nvPr>
            <p:ph type="dt" sz="half" idx="10"/>
          </p:nvPr>
        </p:nvSpPr>
        <p:spPr/>
        <p:txBody>
          <a:bodyPr/>
          <a:lstStyle/>
          <a:p>
            <a:fld id="{1841D962-7DF7-4554-AA63-E45837D9A394}" type="datetimeFigureOut">
              <a:rPr lang="pt-BR" smtClean="0"/>
              <a:t>27/06/2025</a:t>
            </a:fld>
            <a:endParaRPr lang="pt-BR"/>
          </a:p>
        </p:txBody>
      </p:sp>
      <p:sp>
        <p:nvSpPr>
          <p:cNvPr id="8" name="Espaço Reservado para Rodapé 7">
            <a:extLst>
              <a:ext uri="{FF2B5EF4-FFF2-40B4-BE49-F238E27FC236}">
                <a16:creationId xmlns:a16="http://schemas.microsoft.com/office/drawing/2014/main" id="{B2591A7E-815C-361C-C2B6-7CBF9419CEE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F4FFD8D-B81B-6386-7F41-4590D25232FA}"/>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08241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2CE4F7-3703-2C4A-459E-3C5A922784E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1FAB110-08E3-FF06-044B-FE56773DB9D8}"/>
              </a:ext>
            </a:extLst>
          </p:cNvPr>
          <p:cNvSpPr>
            <a:spLocks noGrp="1"/>
          </p:cNvSpPr>
          <p:nvPr>
            <p:ph type="dt" sz="half" idx="10"/>
          </p:nvPr>
        </p:nvSpPr>
        <p:spPr/>
        <p:txBody>
          <a:bodyPr/>
          <a:lstStyle/>
          <a:p>
            <a:fld id="{1841D962-7DF7-4554-AA63-E45837D9A394}" type="datetimeFigureOut">
              <a:rPr lang="pt-BR" smtClean="0"/>
              <a:t>27/06/2025</a:t>
            </a:fld>
            <a:endParaRPr lang="pt-BR"/>
          </a:p>
        </p:txBody>
      </p:sp>
      <p:sp>
        <p:nvSpPr>
          <p:cNvPr id="4" name="Espaço Reservado para Rodapé 3">
            <a:extLst>
              <a:ext uri="{FF2B5EF4-FFF2-40B4-BE49-F238E27FC236}">
                <a16:creationId xmlns:a16="http://schemas.microsoft.com/office/drawing/2014/main" id="{9EF6EBD6-3082-1AB9-3B10-5EBDFC971D32}"/>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8779BB2-A3E9-B719-5C1D-21FB316F5863}"/>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005181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C345BF8-43D4-F7A7-AD8D-469AA94693B6}"/>
              </a:ext>
            </a:extLst>
          </p:cNvPr>
          <p:cNvSpPr>
            <a:spLocks noGrp="1"/>
          </p:cNvSpPr>
          <p:nvPr>
            <p:ph type="dt" sz="half" idx="10"/>
          </p:nvPr>
        </p:nvSpPr>
        <p:spPr/>
        <p:txBody>
          <a:bodyPr/>
          <a:lstStyle/>
          <a:p>
            <a:fld id="{1841D962-7DF7-4554-AA63-E45837D9A394}" type="datetimeFigureOut">
              <a:rPr lang="pt-BR" smtClean="0"/>
              <a:t>27/06/2025</a:t>
            </a:fld>
            <a:endParaRPr lang="pt-BR"/>
          </a:p>
        </p:txBody>
      </p:sp>
      <p:sp>
        <p:nvSpPr>
          <p:cNvPr id="3" name="Espaço Reservado para Rodapé 2">
            <a:extLst>
              <a:ext uri="{FF2B5EF4-FFF2-40B4-BE49-F238E27FC236}">
                <a16:creationId xmlns:a16="http://schemas.microsoft.com/office/drawing/2014/main" id="{126E6D09-1005-94E3-1C44-D4B7E2C124D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FF6A1F8-24F2-5DD0-6175-EEE8B99BA48F}"/>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385809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9F8652-FD70-E12A-20EE-3452BCCB7AE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4B58576-D9D1-BA98-4789-A0DF950AA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0D4897F-CB5A-EDB8-E571-928E80640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064D2DB-1100-386B-AB3F-3335132A266C}"/>
              </a:ext>
            </a:extLst>
          </p:cNvPr>
          <p:cNvSpPr>
            <a:spLocks noGrp="1"/>
          </p:cNvSpPr>
          <p:nvPr>
            <p:ph type="dt" sz="half" idx="10"/>
          </p:nvPr>
        </p:nvSpPr>
        <p:spPr/>
        <p:txBody>
          <a:bodyPr/>
          <a:lstStyle/>
          <a:p>
            <a:fld id="{1841D962-7DF7-4554-AA63-E45837D9A394}" type="datetimeFigureOut">
              <a:rPr lang="pt-BR" smtClean="0"/>
              <a:t>27/06/2025</a:t>
            </a:fld>
            <a:endParaRPr lang="pt-BR"/>
          </a:p>
        </p:txBody>
      </p:sp>
      <p:sp>
        <p:nvSpPr>
          <p:cNvPr id="6" name="Espaço Reservado para Rodapé 5">
            <a:extLst>
              <a:ext uri="{FF2B5EF4-FFF2-40B4-BE49-F238E27FC236}">
                <a16:creationId xmlns:a16="http://schemas.microsoft.com/office/drawing/2014/main" id="{DC35E515-3A04-1D7F-E01C-A13105D92B5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8D1A1A9-2553-8D9D-D835-17654336D738}"/>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27159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2BF21-41F0-BB33-1E58-009F90B9410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44F3603-024C-3D3A-6C98-BF9D0CBD4C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07FE649-9738-B4FA-2FFC-2D69D5226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55E2F68-F1E0-2951-AAB5-A2506BA20B35}"/>
              </a:ext>
            </a:extLst>
          </p:cNvPr>
          <p:cNvSpPr>
            <a:spLocks noGrp="1"/>
          </p:cNvSpPr>
          <p:nvPr>
            <p:ph type="dt" sz="half" idx="10"/>
          </p:nvPr>
        </p:nvSpPr>
        <p:spPr/>
        <p:txBody>
          <a:bodyPr/>
          <a:lstStyle/>
          <a:p>
            <a:fld id="{1841D962-7DF7-4554-AA63-E45837D9A394}" type="datetimeFigureOut">
              <a:rPr lang="pt-BR" smtClean="0"/>
              <a:t>27/06/2025</a:t>
            </a:fld>
            <a:endParaRPr lang="pt-BR"/>
          </a:p>
        </p:txBody>
      </p:sp>
      <p:sp>
        <p:nvSpPr>
          <p:cNvPr id="6" name="Espaço Reservado para Rodapé 5">
            <a:extLst>
              <a:ext uri="{FF2B5EF4-FFF2-40B4-BE49-F238E27FC236}">
                <a16:creationId xmlns:a16="http://schemas.microsoft.com/office/drawing/2014/main" id="{04C820F2-88C5-6FA0-5907-545FDFE2F2F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BF7E926-43AC-4348-14C6-21673F5227B5}"/>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4139074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3061194-A5B3-9C00-365D-E2128C7865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9E6D78B-C12A-51F7-2887-9027FE5312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E30EE85-7CF3-ED4F-49BD-1A4841791D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1D962-7DF7-4554-AA63-E45837D9A394}" type="datetimeFigureOut">
              <a:rPr lang="pt-BR" smtClean="0"/>
              <a:t>27/06/2025</a:t>
            </a:fld>
            <a:endParaRPr lang="pt-BR"/>
          </a:p>
        </p:txBody>
      </p:sp>
      <p:sp>
        <p:nvSpPr>
          <p:cNvPr id="5" name="Espaço Reservado para Rodapé 4">
            <a:extLst>
              <a:ext uri="{FF2B5EF4-FFF2-40B4-BE49-F238E27FC236}">
                <a16:creationId xmlns:a16="http://schemas.microsoft.com/office/drawing/2014/main" id="{4392C8E3-797E-BA2D-1FF1-1766B9B8E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C65504C1-5C87-4A21-8FF8-A4B2FF283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468F3-9353-4988-82B0-A4EB349C979B}" type="slidenum">
              <a:rPr lang="pt-BR" smtClean="0"/>
              <a:t>‹nº›</a:t>
            </a:fld>
            <a:endParaRPr lang="pt-BR"/>
          </a:p>
        </p:txBody>
      </p:sp>
    </p:spTree>
    <p:extLst>
      <p:ext uri="{BB962C8B-B14F-4D97-AF65-F5344CB8AC3E}">
        <p14:creationId xmlns:p14="http://schemas.microsoft.com/office/powerpoint/2010/main" val="2575216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6B29B94-CF3D-9814-E7B1-00CFBE0969E2}"/>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1111DEAC-2DE4-4D0A-90B9-FD6A977A872F}"/>
              </a:ext>
            </a:extLst>
          </p:cNvPr>
          <p:cNvSpPr txBox="1"/>
          <p:nvPr/>
        </p:nvSpPr>
        <p:spPr>
          <a:xfrm>
            <a:off x="5324762" y="2319408"/>
            <a:ext cx="5430983" cy="523220"/>
          </a:xfrm>
          <a:prstGeom prst="rect">
            <a:avLst/>
          </a:prstGeom>
          <a:noFill/>
        </p:spPr>
        <p:txBody>
          <a:bodyPr wrap="square" rtlCol="0">
            <a:spAutoFit/>
          </a:bodyPr>
          <a:lstStyle/>
          <a:p>
            <a:pPr algn="ctr"/>
            <a:r>
              <a:rPr lang="pt-BR" sz="2800" dirty="0">
                <a:solidFill>
                  <a:schemeClr val="bg1"/>
                </a:solidFill>
                <a:latin typeface="Roboto Black" panose="02000000000000000000" pitchFamily="2" charset="0"/>
                <a:ea typeface="Roboto Black" panose="02000000000000000000" pitchFamily="2" charset="0"/>
              </a:rPr>
              <a:t>SERMONARIO MENSUAL DE</a:t>
            </a:r>
            <a:endParaRPr lang="pt-BR" sz="2800" dirty="0">
              <a:solidFill>
                <a:schemeClr val="bg1"/>
              </a:solidFill>
              <a:latin typeface="Roboto Light" panose="02000000000000000000" pitchFamily="2" charset="0"/>
              <a:ea typeface="Roboto Light" panose="02000000000000000000" pitchFamily="2" charset="0"/>
            </a:endParaRPr>
          </a:p>
        </p:txBody>
      </p:sp>
      <p:sp>
        <p:nvSpPr>
          <p:cNvPr id="9" name="CaixaDeTexto 8">
            <a:extLst>
              <a:ext uri="{FF2B5EF4-FFF2-40B4-BE49-F238E27FC236}">
                <a16:creationId xmlns:a16="http://schemas.microsoft.com/office/drawing/2014/main" id="{348C66BB-8E69-95DB-077A-0B627A6EAE35}"/>
              </a:ext>
            </a:extLst>
          </p:cNvPr>
          <p:cNvSpPr txBox="1"/>
          <p:nvPr/>
        </p:nvSpPr>
        <p:spPr>
          <a:xfrm>
            <a:off x="8418944" y="3841702"/>
            <a:ext cx="4276437" cy="523220"/>
          </a:xfrm>
          <a:prstGeom prst="rect">
            <a:avLst/>
          </a:prstGeom>
          <a:noFill/>
        </p:spPr>
        <p:txBody>
          <a:bodyPr wrap="square" rtlCol="0">
            <a:spAutoFit/>
          </a:bodyPr>
          <a:lstStyle/>
          <a:p>
            <a:pPr algn="ctr"/>
            <a:r>
              <a:rPr lang="pt-BR" sz="2800" dirty="0">
                <a:solidFill>
                  <a:schemeClr val="bg1"/>
                </a:solidFill>
                <a:latin typeface="Roboto Black" panose="02000000000000000000" pitchFamily="2" charset="0"/>
                <a:ea typeface="Roboto Black" panose="02000000000000000000" pitchFamily="2" charset="0"/>
              </a:rPr>
              <a:t>2025</a:t>
            </a:r>
          </a:p>
        </p:txBody>
      </p:sp>
      <p:pic>
        <p:nvPicPr>
          <p:cNvPr id="4" name="Imagem 3">
            <a:extLst>
              <a:ext uri="{FF2B5EF4-FFF2-40B4-BE49-F238E27FC236}">
                <a16:creationId xmlns:a16="http://schemas.microsoft.com/office/drawing/2014/main" id="{E5B7B7DB-2EB7-C397-65CC-35AD6A827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04" y="2809309"/>
            <a:ext cx="6639569" cy="1206064"/>
          </a:xfrm>
          <a:prstGeom prst="rect">
            <a:avLst/>
          </a:prstGeom>
        </p:spPr>
      </p:pic>
    </p:spTree>
    <p:extLst>
      <p:ext uri="{BB962C8B-B14F-4D97-AF65-F5344CB8AC3E}">
        <p14:creationId xmlns:p14="http://schemas.microsoft.com/office/powerpoint/2010/main" val="3848310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C2CA7-4F09-EB31-F34E-4616EC99FDCA}"/>
            </a:ext>
          </a:extLst>
        </p:cNvPr>
        <p:cNvGrpSpPr/>
        <p:nvPr/>
      </p:nvGrpSpPr>
      <p:grpSpPr>
        <a:xfrm>
          <a:off x="0" y="0"/>
          <a:ext cx="0" cy="0"/>
          <a:chOff x="0" y="0"/>
          <a:chExt cx="0" cy="0"/>
        </a:xfrm>
      </p:grpSpPr>
      <p:pic>
        <p:nvPicPr>
          <p:cNvPr id="7" name="Imagem 6">
            <a:extLst>
              <a:ext uri="{FF2B5EF4-FFF2-40B4-BE49-F238E27FC236}">
                <a16:creationId xmlns:a16="http://schemas.microsoft.com/office/drawing/2014/main" id="{C323AA23-D991-D274-006C-92B1B035BAA7}"/>
              </a:ext>
            </a:extLst>
          </p:cNvPr>
          <p:cNvPicPr>
            <a:picLocks noChangeAspect="1"/>
          </p:cNvPicPr>
          <p:nvPr/>
        </p:nvPicPr>
        <p:blipFill>
          <a:blip r:embed="rId2"/>
          <a:stretch>
            <a:fillRect/>
          </a:stretch>
        </p:blipFill>
        <p:spPr>
          <a:xfrm>
            <a:off x="0" y="-1"/>
            <a:ext cx="12192000" cy="6858001"/>
          </a:xfrm>
          <a:prstGeom prst="rect">
            <a:avLst/>
          </a:prstGeom>
        </p:spPr>
      </p:pic>
      <p:sp>
        <p:nvSpPr>
          <p:cNvPr id="4" name="CaixaDeTexto 3">
            <a:extLst>
              <a:ext uri="{FF2B5EF4-FFF2-40B4-BE49-F238E27FC236}">
                <a16:creationId xmlns:a16="http://schemas.microsoft.com/office/drawing/2014/main" id="{C86B22DF-440D-B6DA-955D-E8FA4A77CC28}"/>
              </a:ext>
            </a:extLst>
          </p:cNvPr>
          <p:cNvSpPr txBox="1"/>
          <p:nvPr/>
        </p:nvSpPr>
        <p:spPr>
          <a:xfrm>
            <a:off x="2694997" y="2028615"/>
            <a:ext cx="6802006" cy="2800767"/>
          </a:xfrm>
          <a:prstGeom prst="rect">
            <a:avLst/>
          </a:prstGeom>
          <a:noFill/>
        </p:spPr>
        <p:txBody>
          <a:bodyPr wrap="square" rtlCol="0">
            <a:spAutoFit/>
          </a:bodyPr>
          <a:lstStyle/>
          <a:p>
            <a:pPr algn="ctr"/>
            <a:r>
              <a:rPr lang="pt-BR" sz="8800" noProof="0" dirty="0">
                <a:solidFill>
                  <a:schemeClr val="bg1"/>
                </a:solidFill>
                <a:latin typeface="Roboto Black" panose="02000000000000000000" pitchFamily="2" charset="0"/>
                <a:ea typeface="Roboto Black" panose="02000000000000000000" pitchFamily="2" charset="0"/>
              </a:rPr>
              <a:t>¿CÓMO DIEZMAR?</a:t>
            </a:r>
            <a:endParaRPr lang="pt-BR" sz="11500" noProof="0"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066311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2FD4C-B602-66C2-33EC-D7AB7CA93807}"/>
            </a:ext>
          </a:extLst>
        </p:cNvPr>
        <p:cNvGrpSpPr/>
        <p:nvPr/>
      </p:nvGrpSpPr>
      <p:grpSpPr>
        <a:xfrm>
          <a:off x="0" y="0"/>
          <a:ext cx="0" cy="0"/>
          <a:chOff x="0" y="0"/>
          <a:chExt cx="0" cy="0"/>
        </a:xfrm>
      </p:grpSpPr>
      <p:pic>
        <p:nvPicPr>
          <p:cNvPr id="9" name="Imagem 8" descr="Mão segurando aparelho eletrônico&#10;&#10;O conteúdo gerado por IA pode estar incorreto.">
            <a:extLst>
              <a:ext uri="{FF2B5EF4-FFF2-40B4-BE49-F238E27FC236}">
                <a16:creationId xmlns:a16="http://schemas.microsoft.com/office/drawing/2014/main" id="{955B1FC3-6BE6-BC58-DAC2-DB922A028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180" y="0"/>
            <a:ext cx="10293433" cy="6858000"/>
          </a:xfrm>
          <a:prstGeom prst="rect">
            <a:avLst/>
          </a:prstGeom>
        </p:spPr>
      </p:pic>
      <p:pic>
        <p:nvPicPr>
          <p:cNvPr id="4" name="Imagem 3">
            <a:extLst>
              <a:ext uri="{FF2B5EF4-FFF2-40B4-BE49-F238E27FC236}">
                <a16:creationId xmlns:a16="http://schemas.microsoft.com/office/drawing/2014/main" id="{A17C581F-30C2-0E37-D7F7-429CF76750D5}"/>
              </a:ext>
            </a:extLst>
          </p:cNvPr>
          <p:cNvPicPr>
            <a:picLocks noChangeAspect="1"/>
          </p:cNvPicPr>
          <p:nvPr/>
        </p:nvPicPr>
        <p:blipFill>
          <a:blip r:embed="rId3"/>
          <a:stretch>
            <a:fillRect/>
          </a:stretch>
        </p:blipFill>
        <p:spPr>
          <a:xfrm>
            <a:off x="0" y="0"/>
            <a:ext cx="12191998" cy="6858000"/>
          </a:xfrm>
          <a:prstGeom prst="rect">
            <a:avLst/>
          </a:prstGeom>
        </p:spPr>
      </p:pic>
      <p:sp>
        <p:nvSpPr>
          <p:cNvPr id="6" name="CaixaDeTexto 5">
            <a:extLst>
              <a:ext uri="{FF2B5EF4-FFF2-40B4-BE49-F238E27FC236}">
                <a16:creationId xmlns:a16="http://schemas.microsoft.com/office/drawing/2014/main" id="{1FF13CCC-490C-B2B0-BEB5-BE67064AA371}"/>
              </a:ext>
            </a:extLst>
          </p:cNvPr>
          <p:cNvSpPr txBox="1"/>
          <p:nvPr/>
        </p:nvSpPr>
        <p:spPr>
          <a:xfrm>
            <a:off x="1052945" y="745003"/>
            <a:ext cx="8282441" cy="1938992"/>
          </a:xfrm>
          <a:prstGeom prst="rect">
            <a:avLst/>
          </a:prstGeom>
          <a:noFill/>
        </p:spPr>
        <p:txBody>
          <a:bodyPr wrap="square" rtlCol="0">
            <a:spAutoFit/>
          </a:bodyPr>
          <a:lstStyle/>
          <a:p>
            <a:r>
              <a:rPr lang="es-AR" sz="4000" noProof="0" dirty="0">
                <a:solidFill>
                  <a:schemeClr val="bg1"/>
                </a:solidFill>
                <a:latin typeface="Roboto Black" panose="02000000000000000000" pitchFamily="2" charset="0"/>
                <a:ea typeface="Roboto Black" panose="02000000000000000000" pitchFamily="2" charset="0"/>
              </a:rPr>
              <a:t>EL DIEZMO ES UNA ENTREGA REGULAR CUANDO RECIBIMOS CUALQUIER TIPO DE INGRESO</a:t>
            </a:r>
            <a:endParaRPr lang="pt-BR" sz="4000" noProof="0" dirty="0">
              <a:solidFill>
                <a:schemeClr val="bg1"/>
              </a:solidFill>
              <a:latin typeface="Roboto Black" panose="02000000000000000000" pitchFamily="2" charset="0"/>
              <a:ea typeface="Roboto Black" panose="02000000000000000000" pitchFamily="2" charset="0"/>
            </a:endParaRPr>
          </a:p>
        </p:txBody>
      </p:sp>
      <p:sp>
        <p:nvSpPr>
          <p:cNvPr id="8" name="CaixaDeTexto 7">
            <a:extLst>
              <a:ext uri="{FF2B5EF4-FFF2-40B4-BE49-F238E27FC236}">
                <a16:creationId xmlns:a16="http://schemas.microsoft.com/office/drawing/2014/main" id="{2927CAF1-22D0-98EA-653E-2B75F1E6BCF8}"/>
              </a:ext>
            </a:extLst>
          </p:cNvPr>
          <p:cNvSpPr txBox="1"/>
          <p:nvPr/>
        </p:nvSpPr>
        <p:spPr>
          <a:xfrm>
            <a:off x="1052945" y="2914261"/>
            <a:ext cx="5443548" cy="3539430"/>
          </a:xfrm>
          <a:prstGeom prst="rect">
            <a:avLst/>
          </a:prstGeom>
          <a:noFill/>
        </p:spPr>
        <p:txBody>
          <a:bodyPr wrap="square" rtlCol="0">
            <a:spAutoFit/>
          </a:bodyPr>
          <a:lstStyle/>
          <a:p>
            <a:pPr>
              <a:spcAft>
                <a:spcPts val="1125"/>
              </a:spcAft>
            </a:pPr>
            <a:r>
              <a:rPr lang="es-AR" sz="2800" dirty="0">
                <a:solidFill>
                  <a:schemeClr val="bg1"/>
                </a:solidFill>
                <a:latin typeface="Roboto" panose="02000000000000000000" pitchFamily="2" charset="0"/>
                <a:ea typeface="Roboto" panose="02000000000000000000" pitchFamily="2" charset="0"/>
              </a:rPr>
              <a:t>La regularidad con la que diezmamos debe seguir a la regularidad con la que Dios nos da algún ingreso financiero. Todo gira en torno a Él y debe llevarnos de regreso a Él en una respuesta agradecida a lo que Él nos otorga</a:t>
            </a:r>
            <a:r>
              <a:rPr lang="pt-BR" sz="2800" b="0" i="0" noProof="0" dirty="0">
                <a:solidFill>
                  <a:schemeClr val="bg1"/>
                </a:solidFill>
                <a:effectLst/>
                <a:latin typeface="Roboto" panose="02000000000000000000" pitchFamily="2" charset="0"/>
                <a:ea typeface="Roboto" panose="02000000000000000000" pitchFamily="2" charset="0"/>
              </a:rPr>
              <a:t>.</a:t>
            </a:r>
            <a:endParaRPr lang="pt-BR" sz="28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79808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005EB-6B0A-EDC6-8FD5-515A09E59C7E}"/>
            </a:ext>
          </a:extLst>
        </p:cNvPr>
        <p:cNvGrpSpPr/>
        <p:nvPr/>
      </p:nvGrpSpPr>
      <p:grpSpPr>
        <a:xfrm>
          <a:off x="0" y="0"/>
          <a:ext cx="0" cy="0"/>
          <a:chOff x="0" y="0"/>
          <a:chExt cx="0" cy="0"/>
        </a:xfrm>
      </p:grpSpPr>
      <p:pic>
        <p:nvPicPr>
          <p:cNvPr id="5" name="Imagem 4" descr="Uma imagem contendo mesa, bolo, par, bola&#10;&#10;O conteúdo gerado por IA pode estar incorreto.">
            <a:extLst>
              <a:ext uri="{FF2B5EF4-FFF2-40B4-BE49-F238E27FC236}">
                <a16:creationId xmlns:a16="http://schemas.microsoft.com/office/drawing/2014/main" id="{0DEC746F-2714-8097-A16A-9328DCE3D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7016" y="0"/>
            <a:ext cx="12134850" cy="6858000"/>
          </a:xfrm>
          <a:prstGeom prst="rect">
            <a:avLst/>
          </a:prstGeom>
        </p:spPr>
      </p:pic>
      <p:pic>
        <p:nvPicPr>
          <p:cNvPr id="2" name="Imagem 1">
            <a:extLst>
              <a:ext uri="{FF2B5EF4-FFF2-40B4-BE49-F238E27FC236}">
                <a16:creationId xmlns:a16="http://schemas.microsoft.com/office/drawing/2014/main" id="{AF18E83F-093F-F57D-D562-E1A41988CB47}"/>
              </a:ext>
            </a:extLst>
          </p:cNvPr>
          <p:cNvPicPr>
            <a:picLocks noChangeAspect="1"/>
          </p:cNvPicPr>
          <p:nvPr/>
        </p:nvPicPr>
        <p:blipFill>
          <a:blip r:embed="rId3"/>
          <a:srcRect l="-4070" r="-1"/>
          <a:stretch>
            <a:fillRect/>
          </a:stretch>
        </p:blipFill>
        <p:spPr>
          <a:xfrm flipH="1">
            <a:off x="0" y="-1482290"/>
            <a:ext cx="16435668" cy="9245065"/>
          </a:xfrm>
          <a:prstGeom prst="rect">
            <a:avLst/>
          </a:prstGeom>
        </p:spPr>
      </p:pic>
      <p:sp>
        <p:nvSpPr>
          <p:cNvPr id="6" name="CaixaDeTexto 5">
            <a:extLst>
              <a:ext uri="{FF2B5EF4-FFF2-40B4-BE49-F238E27FC236}">
                <a16:creationId xmlns:a16="http://schemas.microsoft.com/office/drawing/2014/main" id="{A53E89F2-BEE0-EF95-6148-62BF12C60A21}"/>
              </a:ext>
            </a:extLst>
          </p:cNvPr>
          <p:cNvSpPr txBox="1"/>
          <p:nvPr/>
        </p:nvSpPr>
        <p:spPr>
          <a:xfrm>
            <a:off x="5726197" y="793829"/>
            <a:ext cx="6055806" cy="1323439"/>
          </a:xfrm>
          <a:prstGeom prst="rect">
            <a:avLst/>
          </a:prstGeom>
          <a:noFill/>
        </p:spPr>
        <p:txBody>
          <a:bodyPr wrap="square" rtlCol="0">
            <a:spAutoFit/>
          </a:bodyPr>
          <a:lstStyle/>
          <a:p>
            <a:r>
              <a:rPr lang="es-AR" sz="4000" noProof="0" dirty="0">
                <a:solidFill>
                  <a:schemeClr val="bg1"/>
                </a:solidFill>
                <a:latin typeface="Roboto Black" panose="02000000000000000000" pitchFamily="2" charset="0"/>
                <a:ea typeface="Roboto Black" panose="02000000000000000000" pitchFamily="2" charset="0"/>
              </a:rPr>
              <a:t>EL DIEZMO DEBE SER PROPORCIONAL</a:t>
            </a:r>
            <a:endParaRPr lang="pt-BR" sz="4000" noProof="0" dirty="0">
              <a:solidFill>
                <a:schemeClr val="bg1"/>
              </a:solidFill>
              <a:latin typeface="Roboto Black" panose="02000000000000000000" pitchFamily="2" charset="0"/>
              <a:ea typeface="Roboto Black" panose="02000000000000000000" pitchFamily="2" charset="0"/>
            </a:endParaRPr>
          </a:p>
        </p:txBody>
      </p:sp>
      <p:sp>
        <p:nvSpPr>
          <p:cNvPr id="8" name="CaixaDeTexto 7">
            <a:extLst>
              <a:ext uri="{FF2B5EF4-FFF2-40B4-BE49-F238E27FC236}">
                <a16:creationId xmlns:a16="http://schemas.microsoft.com/office/drawing/2014/main" id="{0547BA6D-41B7-8FCB-3A8D-5F2461CBFD77}"/>
              </a:ext>
            </a:extLst>
          </p:cNvPr>
          <p:cNvSpPr txBox="1"/>
          <p:nvPr/>
        </p:nvSpPr>
        <p:spPr>
          <a:xfrm>
            <a:off x="5726197" y="2453397"/>
            <a:ext cx="6220047" cy="3108543"/>
          </a:xfrm>
          <a:prstGeom prst="rect">
            <a:avLst/>
          </a:prstGeom>
          <a:noFill/>
        </p:spPr>
        <p:txBody>
          <a:bodyPr wrap="square" rtlCol="0">
            <a:spAutoFit/>
          </a:bodyPr>
          <a:lstStyle/>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Dios no ha dejado que los seres humanos elijan en qué proporción diezmar. Sino que él ha establecido una proporción específica, una décima parte (10%), como una medida de nuestra obligación, y los seres humanos no deben cambiarla</a:t>
            </a:r>
            <a:r>
              <a:rPr lang="pt-BR" sz="2800" b="0" i="0" noProof="0" dirty="0">
                <a:solidFill>
                  <a:schemeClr val="bg1"/>
                </a:solidFill>
                <a:effectLst/>
                <a:latin typeface="Roboto" panose="02000000000000000000" pitchFamily="2" charset="0"/>
                <a:ea typeface="Roboto" panose="02000000000000000000" pitchFamily="2" charset="0"/>
              </a:rPr>
              <a:t>.</a:t>
            </a:r>
            <a:endParaRPr lang="pt-BR" sz="28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82692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6A20B-CA3C-BAC8-710F-4F3B254D62AD}"/>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A1B2F683-1B21-52E1-989B-AB0FF6A40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370" y="-1"/>
            <a:ext cx="10273339" cy="6858000"/>
          </a:xfrm>
          <a:prstGeom prst="rect">
            <a:avLst/>
          </a:prstGeom>
        </p:spPr>
      </p:pic>
      <p:pic>
        <p:nvPicPr>
          <p:cNvPr id="2" name="Imagem 1">
            <a:extLst>
              <a:ext uri="{FF2B5EF4-FFF2-40B4-BE49-F238E27FC236}">
                <a16:creationId xmlns:a16="http://schemas.microsoft.com/office/drawing/2014/main" id="{1B6615E5-EF91-26E8-6DB2-173086DAA525}"/>
              </a:ext>
            </a:extLst>
          </p:cNvPr>
          <p:cNvPicPr>
            <a:picLocks noChangeAspect="1"/>
          </p:cNvPicPr>
          <p:nvPr/>
        </p:nvPicPr>
        <p:blipFill>
          <a:blip r:embed="rId3"/>
          <a:stretch>
            <a:fillRect/>
          </a:stretch>
        </p:blipFill>
        <p:spPr>
          <a:xfrm flipH="1">
            <a:off x="0" y="0"/>
            <a:ext cx="12191998" cy="6858000"/>
          </a:xfrm>
          <a:prstGeom prst="rect">
            <a:avLst/>
          </a:prstGeom>
        </p:spPr>
      </p:pic>
      <p:sp>
        <p:nvSpPr>
          <p:cNvPr id="6" name="CaixaDeTexto 5">
            <a:extLst>
              <a:ext uri="{FF2B5EF4-FFF2-40B4-BE49-F238E27FC236}">
                <a16:creationId xmlns:a16="http://schemas.microsoft.com/office/drawing/2014/main" id="{A07500BF-9DAA-EADF-C1D4-C7F2DEA2CF54}"/>
              </a:ext>
            </a:extLst>
          </p:cNvPr>
          <p:cNvSpPr txBox="1"/>
          <p:nvPr/>
        </p:nvSpPr>
        <p:spPr>
          <a:xfrm>
            <a:off x="6095999" y="631364"/>
            <a:ext cx="5727120" cy="1938992"/>
          </a:xfrm>
          <a:prstGeom prst="rect">
            <a:avLst/>
          </a:prstGeom>
          <a:noFill/>
        </p:spPr>
        <p:txBody>
          <a:bodyPr wrap="square" rtlCol="0">
            <a:spAutoFit/>
          </a:bodyPr>
          <a:lstStyle/>
          <a:p>
            <a:r>
              <a:rPr lang="es-AR" sz="4000" noProof="0" dirty="0">
                <a:solidFill>
                  <a:schemeClr val="bg1"/>
                </a:solidFill>
                <a:latin typeface="Roboto Black" panose="02000000000000000000" pitchFamily="2" charset="0"/>
                <a:ea typeface="Roboto Black" panose="02000000000000000000" pitchFamily="2" charset="0"/>
              </a:rPr>
              <a:t>EL DIEZMO DEBE SER TRAÍDO AL ALFOLÍ (MALAQUÍAS 3:10)</a:t>
            </a:r>
            <a:endParaRPr lang="pt-BR" sz="4000" noProof="0" dirty="0">
              <a:solidFill>
                <a:schemeClr val="bg1"/>
              </a:solidFill>
              <a:latin typeface="Roboto Black" panose="02000000000000000000" pitchFamily="2" charset="0"/>
              <a:ea typeface="Roboto Black" panose="02000000000000000000" pitchFamily="2" charset="0"/>
            </a:endParaRPr>
          </a:p>
        </p:txBody>
      </p:sp>
      <p:sp>
        <p:nvSpPr>
          <p:cNvPr id="8" name="CaixaDeTexto 7">
            <a:extLst>
              <a:ext uri="{FF2B5EF4-FFF2-40B4-BE49-F238E27FC236}">
                <a16:creationId xmlns:a16="http://schemas.microsoft.com/office/drawing/2014/main" id="{79D8D0CF-3F11-68CB-0C5D-9E32F3FC27F3}"/>
              </a:ext>
            </a:extLst>
          </p:cNvPr>
          <p:cNvSpPr txBox="1"/>
          <p:nvPr/>
        </p:nvSpPr>
        <p:spPr>
          <a:xfrm>
            <a:off x="6095999" y="2870034"/>
            <a:ext cx="6014485" cy="3539430"/>
          </a:xfrm>
          <a:prstGeom prst="rect">
            <a:avLst/>
          </a:prstGeom>
          <a:noFill/>
        </p:spPr>
        <p:txBody>
          <a:bodyPr wrap="square" rtlCol="0">
            <a:spAutoFit/>
          </a:bodyPr>
          <a:lstStyle/>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El lugar al cual se debía llevar el diezmo tampoco se dejaba a la discreción humana (Deuteronomio 12:3-6, 8, 11-14). Al llevar todos los recursos del diezmo al lugar establecido por Dios, como un acto de adoración, el pueblo de Dios se unifica en la adoración a Él</a:t>
            </a:r>
            <a:r>
              <a:rPr lang="pt-BR" sz="2800" b="0" i="0" noProof="0" dirty="0">
                <a:solidFill>
                  <a:schemeClr val="bg1"/>
                </a:solidFill>
                <a:effectLst/>
                <a:latin typeface="Roboto" panose="02000000000000000000" pitchFamily="2" charset="0"/>
                <a:ea typeface="Roboto" panose="02000000000000000000" pitchFamily="2" charset="0"/>
              </a:rPr>
              <a:t>.</a:t>
            </a:r>
            <a:endParaRPr lang="pt-BR" sz="28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06089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380BA-9785-0E41-3184-E8073C2D8150}"/>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65ED84E7-4734-1501-064F-4CA486084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1073" y="-135468"/>
            <a:ext cx="10693400" cy="7128933"/>
          </a:xfrm>
          <a:prstGeom prst="rect">
            <a:avLst/>
          </a:prstGeom>
        </p:spPr>
      </p:pic>
      <p:pic>
        <p:nvPicPr>
          <p:cNvPr id="4" name="Imagem 3">
            <a:extLst>
              <a:ext uri="{FF2B5EF4-FFF2-40B4-BE49-F238E27FC236}">
                <a16:creationId xmlns:a16="http://schemas.microsoft.com/office/drawing/2014/main" id="{A19155AE-72DC-C61E-6C5B-C550D4855724}"/>
              </a:ext>
            </a:extLst>
          </p:cNvPr>
          <p:cNvPicPr>
            <a:picLocks noChangeAspect="1"/>
          </p:cNvPicPr>
          <p:nvPr/>
        </p:nvPicPr>
        <p:blipFill>
          <a:blip r:embed="rId3"/>
          <a:stretch>
            <a:fillRect/>
          </a:stretch>
        </p:blipFill>
        <p:spPr>
          <a:xfrm>
            <a:off x="0" y="0"/>
            <a:ext cx="12192000" cy="6858001"/>
          </a:xfrm>
          <a:prstGeom prst="rect">
            <a:avLst/>
          </a:prstGeom>
        </p:spPr>
      </p:pic>
      <p:sp>
        <p:nvSpPr>
          <p:cNvPr id="6" name="CaixaDeTexto 5">
            <a:extLst>
              <a:ext uri="{FF2B5EF4-FFF2-40B4-BE49-F238E27FC236}">
                <a16:creationId xmlns:a16="http://schemas.microsoft.com/office/drawing/2014/main" id="{D8AB096F-48DB-A538-97B8-E1B6AD32C8F7}"/>
              </a:ext>
            </a:extLst>
          </p:cNvPr>
          <p:cNvSpPr txBox="1"/>
          <p:nvPr/>
        </p:nvSpPr>
        <p:spPr>
          <a:xfrm>
            <a:off x="708272" y="620455"/>
            <a:ext cx="7393737" cy="2554545"/>
          </a:xfrm>
          <a:prstGeom prst="rect">
            <a:avLst/>
          </a:prstGeom>
          <a:noFill/>
        </p:spPr>
        <p:txBody>
          <a:bodyPr wrap="square" rtlCol="0">
            <a:spAutoFit/>
          </a:bodyPr>
          <a:lstStyle/>
          <a:p>
            <a:r>
              <a:rPr lang="es-AR" sz="4000" noProof="0" dirty="0">
                <a:solidFill>
                  <a:schemeClr val="bg1"/>
                </a:solidFill>
                <a:latin typeface="Roboto Black" panose="02000000000000000000" pitchFamily="2" charset="0"/>
                <a:ea typeface="Roboto Black" panose="02000000000000000000" pitchFamily="2" charset="0"/>
              </a:rPr>
              <a:t>LOS FONDOS DEL DIEZMO DEBEN GASTARSE DE ACUERDO CON LAS INSTRUCCIONES DE DIOS</a:t>
            </a:r>
            <a:endParaRPr lang="pt-BR" sz="4000" noProof="0" dirty="0">
              <a:solidFill>
                <a:schemeClr val="bg1"/>
              </a:solidFill>
              <a:latin typeface="Roboto Black" panose="02000000000000000000" pitchFamily="2" charset="0"/>
              <a:ea typeface="Roboto Black" panose="02000000000000000000" pitchFamily="2" charset="0"/>
            </a:endParaRPr>
          </a:p>
        </p:txBody>
      </p:sp>
      <p:sp>
        <p:nvSpPr>
          <p:cNvPr id="8" name="CaixaDeTexto 7">
            <a:extLst>
              <a:ext uri="{FF2B5EF4-FFF2-40B4-BE49-F238E27FC236}">
                <a16:creationId xmlns:a16="http://schemas.microsoft.com/office/drawing/2014/main" id="{6B2040D7-3258-B7D3-8D38-C130C53E9267}"/>
              </a:ext>
            </a:extLst>
          </p:cNvPr>
          <p:cNvSpPr txBox="1"/>
          <p:nvPr/>
        </p:nvSpPr>
        <p:spPr>
          <a:xfrm>
            <a:off x="708272" y="3795455"/>
            <a:ext cx="5479877" cy="2246769"/>
          </a:xfrm>
          <a:prstGeom prst="rect">
            <a:avLst/>
          </a:prstGeom>
          <a:noFill/>
        </p:spPr>
        <p:txBody>
          <a:bodyPr wrap="square" rtlCol="0">
            <a:spAutoFit/>
          </a:bodyPr>
          <a:lstStyle/>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Dios ordenó que el diezmo se dirigiera exclusivamente a los levitas, “</a:t>
            </a:r>
            <a:r>
              <a:rPr lang="es-AR" sz="2800" b="1" dirty="0">
                <a:solidFill>
                  <a:schemeClr val="bg1"/>
                </a:solidFill>
                <a:latin typeface="Roboto" panose="02000000000000000000" pitchFamily="2" charset="0"/>
                <a:ea typeface="Roboto" panose="02000000000000000000" pitchFamily="2" charset="0"/>
              </a:rPr>
              <a:t>por cuanto ellos sirven en el ministerio del tabernáculo de reunión</a:t>
            </a:r>
            <a:r>
              <a:rPr lang="es-AR" sz="2800" b="0" i="0" noProof="0" dirty="0">
                <a:solidFill>
                  <a:schemeClr val="bg1"/>
                </a:solidFill>
                <a:effectLst/>
                <a:latin typeface="Roboto" panose="02000000000000000000" pitchFamily="2" charset="0"/>
                <a:ea typeface="Roboto" panose="02000000000000000000" pitchFamily="2" charset="0"/>
              </a:rPr>
              <a:t>” (Núm. 18:21).</a:t>
            </a:r>
            <a:r>
              <a:rPr lang="pt-BR" sz="2800" b="1" dirty="0">
                <a:solidFill>
                  <a:schemeClr val="bg1"/>
                </a:solidFill>
                <a:latin typeface="Roboto" panose="02000000000000000000" pitchFamily="2" charset="0"/>
                <a:ea typeface="Roboto" panose="02000000000000000000" pitchFamily="2" charset="0"/>
              </a:rPr>
              <a:t> </a:t>
            </a:r>
            <a:endParaRPr lang="pt-BR" sz="28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68847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67A84-27C9-E4BD-E416-9DCA4C801D7F}"/>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71945B54-A849-27D8-8B14-110E21EB2CDE}"/>
              </a:ext>
            </a:extLst>
          </p:cNvPr>
          <p:cNvPicPr>
            <a:picLocks noChangeAspect="1"/>
          </p:cNvPicPr>
          <p:nvPr/>
        </p:nvPicPr>
        <p:blipFill>
          <a:blip r:embed="rId2"/>
          <a:stretch>
            <a:fillRect/>
          </a:stretch>
        </p:blipFill>
        <p:spPr>
          <a:xfrm>
            <a:off x="0" y="-1"/>
            <a:ext cx="12192000" cy="6858001"/>
          </a:xfrm>
          <a:prstGeom prst="rect">
            <a:avLst/>
          </a:prstGeom>
        </p:spPr>
      </p:pic>
      <p:sp>
        <p:nvSpPr>
          <p:cNvPr id="3" name="CaixaDeTexto 2">
            <a:extLst>
              <a:ext uri="{FF2B5EF4-FFF2-40B4-BE49-F238E27FC236}">
                <a16:creationId xmlns:a16="http://schemas.microsoft.com/office/drawing/2014/main" id="{94B628A4-BFE4-F3E7-496D-B96C5BB4D9FD}"/>
              </a:ext>
            </a:extLst>
          </p:cNvPr>
          <p:cNvSpPr txBox="1"/>
          <p:nvPr/>
        </p:nvSpPr>
        <p:spPr>
          <a:xfrm>
            <a:off x="1133856" y="946268"/>
            <a:ext cx="9924287" cy="4534575"/>
          </a:xfrm>
          <a:prstGeom prst="rect">
            <a:avLst/>
          </a:prstGeom>
          <a:noFill/>
        </p:spPr>
        <p:txBody>
          <a:bodyPr wrap="square" rtlCol="0">
            <a:spAutoFit/>
          </a:bodyPr>
          <a:lstStyle/>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Dios es quien nos dice cómo traer el diezmo y cómo se han de gastar estos recursos una vez reunidos en su alfolí. De acuerdo con su Palabra, el diezmo solo se convertirá en diezmo si</a:t>
            </a:r>
            <a:r>
              <a:rPr lang="pt-BR" sz="2800" b="0" i="0" noProof="0" dirty="0">
                <a:solidFill>
                  <a:schemeClr val="bg1"/>
                </a:solidFill>
                <a:effectLst/>
                <a:latin typeface="Roboto" panose="02000000000000000000" pitchFamily="2" charset="0"/>
                <a:ea typeface="Roboto" panose="02000000000000000000" pitchFamily="2" charset="0"/>
              </a:rPr>
              <a:t>:</a:t>
            </a:r>
          </a:p>
          <a:p>
            <a:pPr>
              <a:spcAft>
                <a:spcPts val="1125"/>
              </a:spcAft>
            </a:pPr>
            <a:r>
              <a:rPr lang="pt-BR" sz="2800" b="0" i="0" noProof="0" dirty="0">
                <a:solidFill>
                  <a:schemeClr val="bg1"/>
                </a:solidFill>
                <a:effectLst/>
                <a:latin typeface="Roboto" panose="02000000000000000000" pitchFamily="2" charset="0"/>
                <a:ea typeface="Roboto" panose="02000000000000000000" pitchFamily="2" charset="0"/>
              </a:rPr>
              <a:t> </a:t>
            </a:r>
          </a:p>
          <a:p>
            <a:pPr>
              <a:spcAft>
                <a:spcPts val="1125"/>
              </a:spcAft>
            </a:pPr>
            <a:r>
              <a:rPr lang="pt-BR" sz="2800" b="0" i="0" noProof="0" dirty="0">
                <a:solidFill>
                  <a:schemeClr val="bg1"/>
                </a:solidFill>
                <a:effectLst/>
                <a:latin typeface="Roboto" panose="02000000000000000000" pitchFamily="2" charset="0"/>
                <a:ea typeface="Roboto" panose="02000000000000000000" pitchFamily="2" charset="0"/>
              </a:rPr>
              <a:t>1. </a:t>
            </a:r>
            <a:r>
              <a:rPr lang="es-AR" sz="2800" dirty="0">
                <a:solidFill>
                  <a:schemeClr val="bg1"/>
                </a:solidFill>
                <a:latin typeface="Roboto" panose="02000000000000000000" pitchFamily="2" charset="0"/>
                <a:ea typeface="Roboto" panose="02000000000000000000" pitchFamily="2" charset="0"/>
              </a:rPr>
              <a:t>R</a:t>
            </a:r>
            <a:r>
              <a:rPr lang="es-AR" sz="2800" b="0" i="0" noProof="0" dirty="0" err="1">
                <a:solidFill>
                  <a:schemeClr val="bg1"/>
                </a:solidFill>
                <a:effectLst/>
                <a:latin typeface="Roboto" panose="02000000000000000000" pitchFamily="2" charset="0"/>
                <a:ea typeface="Roboto" panose="02000000000000000000" pitchFamily="2" charset="0"/>
              </a:rPr>
              <a:t>epresenta</a:t>
            </a:r>
            <a:r>
              <a:rPr lang="es-AR" sz="2800" b="0" i="0" noProof="0" dirty="0">
                <a:solidFill>
                  <a:schemeClr val="bg1"/>
                </a:solidFill>
                <a:effectLst/>
                <a:latin typeface="Roboto" panose="02000000000000000000" pitchFamily="2" charset="0"/>
                <a:ea typeface="Roboto" panose="02000000000000000000" pitchFamily="2" charset="0"/>
              </a:rPr>
              <a:t> la proporción correcta (10%);</a:t>
            </a:r>
            <a:endParaRPr lang="pt-BR" sz="2800" b="0" i="0" noProof="0" dirty="0">
              <a:solidFill>
                <a:schemeClr val="bg1"/>
              </a:solidFill>
              <a:effectLst/>
              <a:latin typeface="Roboto" panose="02000000000000000000" pitchFamily="2" charset="0"/>
              <a:ea typeface="Roboto" panose="02000000000000000000" pitchFamily="2" charset="0"/>
            </a:endParaRPr>
          </a:p>
          <a:p>
            <a:pPr>
              <a:spcAft>
                <a:spcPts val="1125"/>
              </a:spcAft>
            </a:pPr>
            <a:r>
              <a:rPr lang="pt-BR" sz="2800" b="0" i="0" noProof="0" dirty="0">
                <a:solidFill>
                  <a:schemeClr val="bg1"/>
                </a:solidFill>
                <a:effectLst/>
                <a:latin typeface="Roboto" panose="02000000000000000000" pitchFamily="2" charset="0"/>
                <a:ea typeface="Roboto" panose="02000000000000000000" pitchFamily="2" charset="0"/>
              </a:rPr>
              <a:t>2. </a:t>
            </a:r>
            <a:r>
              <a:rPr lang="es-AR" sz="2800" dirty="0">
                <a:solidFill>
                  <a:schemeClr val="bg1"/>
                </a:solidFill>
                <a:latin typeface="Roboto" panose="02000000000000000000" pitchFamily="2" charset="0"/>
                <a:ea typeface="Roboto" panose="02000000000000000000" pitchFamily="2" charset="0"/>
              </a:rPr>
              <a:t>E</a:t>
            </a:r>
            <a:r>
              <a:rPr lang="es-AR" sz="2800" b="0" i="0" noProof="0" dirty="0">
                <a:solidFill>
                  <a:schemeClr val="bg1"/>
                </a:solidFill>
                <a:effectLst/>
                <a:latin typeface="Roboto" panose="02000000000000000000" pitchFamily="2" charset="0"/>
                <a:ea typeface="Roboto" panose="02000000000000000000" pitchFamily="2" charset="0"/>
              </a:rPr>
              <a:t>s llevado al alfolí, según sus instrucciones; </a:t>
            </a:r>
            <a:endParaRPr lang="pt-BR" sz="2800" b="0" i="0" noProof="0" dirty="0">
              <a:solidFill>
                <a:schemeClr val="bg1"/>
              </a:solidFill>
              <a:effectLst/>
              <a:latin typeface="Roboto" panose="02000000000000000000" pitchFamily="2" charset="0"/>
              <a:ea typeface="Roboto" panose="02000000000000000000" pitchFamily="2" charset="0"/>
            </a:endParaRPr>
          </a:p>
          <a:p>
            <a:pPr>
              <a:spcAft>
                <a:spcPts val="1125"/>
              </a:spcAft>
            </a:pPr>
            <a:r>
              <a:rPr lang="pt-BR" sz="2800" b="0" i="0" noProof="0" dirty="0">
                <a:solidFill>
                  <a:schemeClr val="bg1"/>
                </a:solidFill>
                <a:effectLst/>
                <a:latin typeface="Roboto" panose="02000000000000000000" pitchFamily="2" charset="0"/>
                <a:ea typeface="Roboto" panose="02000000000000000000" pitchFamily="2" charset="0"/>
              </a:rPr>
              <a:t>3</a:t>
            </a:r>
            <a:r>
              <a:rPr lang="pt-BR" sz="2800" dirty="0">
                <a:solidFill>
                  <a:schemeClr val="bg1"/>
                </a:solidFill>
                <a:latin typeface="Roboto" panose="02000000000000000000" pitchFamily="2" charset="0"/>
                <a:ea typeface="Roboto" panose="02000000000000000000" pitchFamily="2" charset="0"/>
              </a:rPr>
              <a:t>.</a:t>
            </a:r>
            <a:r>
              <a:rPr lang="pt-BR" sz="2800" b="0" i="0" noProof="0" dirty="0">
                <a:solidFill>
                  <a:schemeClr val="bg1"/>
                </a:solidFill>
                <a:effectLst/>
                <a:latin typeface="Roboto" panose="02000000000000000000" pitchFamily="2" charset="0"/>
                <a:ea typeface="Roboto" panose="02000000000000000000" pitchFamily="2" charset="0"/>
              </a:rPr>
              <a:t> </a:t>
            </a:r>
            <a:r>
              <a:rPr lang="es-AR" sz="2800" dirty="0">
                <a:solidFill>
                  <a:schemeClr val="bg1"/>
                </a:solidFill>
                <a:latin typeface="Roboto" panose="02000000000000000000" pitchFamily="2" charset="0"/>
                <a:ea typeface="Roboto" panose="02000000000000000000" pitchFamily="2" charset="0"/>
              </a:rPr>
              <a:t>S</a:t>
            </a:r>
            <a:r>
              <a:rPr lang="es-AR" sz="2800" b="0" i="0" noProof="0" dirty="0">
                <a:solidFill>
                  <a:schemeClr val="bg1"/>
                </a:solidFill>
                <a:effectLst/>
                <a:latin typeface="Roboto" panose="02000000000000000000" pitchFamily="2" charset="0"/>
                <a:ea typeface="Roboto" panose="02000000000000000000" pitchFamily="2" charset="0"/>
              </a:rPr>
              <a:t>e usa exclusivamente para mantener a los levitas espirituales de hoy en día.</a:t>
            </a:r>
            <a:endParaRPr lang="pt-BR" sz="28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2868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7E631-185A-F714-4876-7D8F56CE3234}"/>
            </a:ext>
          </a:extLst>
        </p:cNvPr>
        <p:cNvGrpSpPr/>
        <p:nvPr/>
      </p:nvGrpSpPr>
      <p:grpSpPr>
        <a:xfrm>
          <a:off x="0" y="0"/>
          <a:ext cx="0" cy="0"/>
          <a:chOff x="0" y="0"/>
          <a:chExt cx="0" cy="0"/>
        </a:xfrm>
      </p:grpSpPr>
      <p:pic>
        <p:nvPicPr>
          <p:cNvPr id="7" name="Imagem 6" descr="Uma imagem contendo no interior, comida, mesa, perto&#10;&#10;O conteúdo gerado por IA pode estar incorreto.">
            <a:extLst>
              <a:ext uri="{FF2B5EF4-FFF2-40B4-BE49-F238E27FC236}">
                <a16:creationId xmlns:a16="http://schemas.microsoft.com/office/drawing/2014/main" id="{FC3CD1D5-FDFB-6F1A-1B89-37D2A5B75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526" y="0"/>
            <a:ext cx="9183201" cy="6858000"/>
          </a:xfrm>
          <a:prstGeom prst="rect">
            <a:avLst/>
          </a:prstGeom>
        </p:spPr>
      </p:pic>
      <p:pic>
        <p:nvPicPr>
          <p:cNvPr id="4" name="Imagem 3">
            <a:extLst>
              <a:ext uri="{FF2B5EF4-FFF2-40B4-BE49-F238E27FC236}">
                <a16:creationId xmlns:a16="http://schemas.microsoft.com/office/drawing/2014/main" id="{647B4385-753B-98B2-08D5-4A88B2BB0F3B}"/>
              </a:ext>
            </a:extLst>
          </p:cNvPr>
          <p:cNvPicPr>
            <a:picLocks noChangeAspect="1"/>
          </p:cNvPicPr>
          <p:nvPr/>
        </p:nvPicPr>
        <p:blipFill>
          <a:blip r:embed="rId3"/>
          <a:stretch>
            <a:fillRect/>
          </a:stretch>
        </p:blipFill>
        <p:spPr>
          <a:xfrm flipH="1">
            <a:off x="0" y="-190500"/>
            <a:ext cx="13191065" cy="7419975"/>
          </a:xfrm>
          <a:prstGeom prst="rect">
            <a:avLst/>
          </a:prstGeom>
        </p:spPr>
      </p:pic>
      <p:sp>
        <p:nvSpPr>
          <p:cNvPr id="8" name="CaixaDeTexto 7">
            <a:extLst>
              <a:ext uri="{FF2B5EF4-FFF2-40B4-BE49-F238E27FC236}">
                <a16:creationId xmlns:a16="http://schemas.microsoft.com/office/drawing/2014/main" id="{44F1DA59-37A2-9E9A-6DF9-3C22A5D283FE}"/>
              </a:ext>
            </a:extLst>
          </p:cNvPr>
          <p:cNvSpPr txBox="1"/>
          <p:nvPr/>
        </p:nvSpPr>
        <p:spPr>
          <a:xfrm>
            <a:off x="6188149" y="1659284"/>
            <a:ext cx="5279629" cy="3539430"/>
          </a:xfrm>
          <a:prstGeom prst="rect">
            <a:avLst/>
          </a:prstGeom>
          <a:noFill/>
        </p:spPr>
        <p:txBody>
          <a:bodyPr wrap="square" rtlCol="0">
            <a:spAutoFit/>
          </a:bodyPr>
          <a:lstStyle/>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aún más importante que eso es la razón por la que diezmamos. El diezmo debe ser devuelto con el propósito de </a:t>
            </a:r>
            <a:r>
              <a:rPr lang="es-AR" sz="2800" b="1" dirty="0">
                <a:solidFill>
                  <a:schemeClr val="bg1"/>
                </a:solidFill>
                <a:latin typeface="Roboto" panose="02000000000000000000" pitchFamily="2" charset="0"/>
                <a:ea typeface="Roboto" panose="02000000000000000000" pitchFamily="2" charset="0"/>
              </a:rPr>
              <a:t>aprender a confiar en Dios</a:t>
            </a:r>
            <a:r>
              <a:rPr lang="es-AR" sz="2800" b="0" i="0" noProof="0" dirty="0">
                <a:solidFill>
                  <a:schemeClr val="bg1"/>
                </a:solidFill>
                <a:effectLst/>
                <a:latin typeface="Roboto" panose="02000000000000000000" pitchFamily="2" charset="0"/>
                <a:ea typeface="Roboto" panose="02000000000000000000" pitchFamily="2" charset="0"/>
              </a:rPr>
              <a:t>. Es un reconocimiento tácito de que él es nuestro Creador, Proveedor y Sustentador</a:t>
            </a:r>
            <a:r>
              <a:rPr lang="pt-BR" sz="2800" b="0" i="0" noProof="0" dirty="0">
                <a:solidFill>
                  <a:schemeClr val="bg1"/>
                </a:solidFill>
                <a:effectLst/>
                <a:latin typeface="Roboto" panose="02000000000000000000" pitchFamily="2" charset="0"/>
                <a:ea typeface="Roboto" panose="02000000000000000000" pitchFamily="2" charset="0"/>
              </a:rPr>
              <a:t>.</a:t>
            </a:r>
            <a:endParaRPr lang="pt-BR" sz="28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19659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03E27-1374-F36B-804B-1F7440C69A50}"/>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710922ED-AF15-4828-0776-A8DE10ED5FF9}"/>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F10FE44D-81E6-8259-B0BA-76DC766E3D47}"/>
              </a:ext>
            </a:extLst>
          </p:cNvPr>
          <p:cNvSpPr txBox="1"/>
          <p:nvPr/>
        </p:nvSpPr>
        <p:spPr>
          <a:xfrm>
            <a:off x="3145559" y="5239745"/>
            <a:ext cx="5900882" cy="400110"/>
          </a:xfrm>
          <a:prstGeom prst="rect">
            <a:avLst/>
          </a:prstGeom>
          <a:noFill/>
        </p:spPr>
        <p:txBody>
          <a:bodyPr wrap="square" rtlCol="0">
            <a:spAutoFit/>
          </a:bodyPr>
          <a:lstStyle/>
          <a:p>
            <a:pPr algn="ctr">
              <a:spcAft>
                <a:spcPts val="1125"/>
              </a:spcAft>
            </a:pPr>
            <a:r>
              <a:rPr lang="pt-BR" sz="2000" b="1" i="0" noProof="0" dirty="0" err="1">
                <a:solidFill>
                  <a:schemeClr val="bg1"/>
                </a:solidFill>
                <a:effectLst/>
                <a:latin typeface="Roboto Light" panose="02000000000000000000" pitchFamily="2" charset="0"/>
                <a:ea typeface="Roboto Light" panose="02000000000000000000" pitchFamily="2" charset="0"/>
              </a:rPr>
              <a:t>Proverbios</a:t>
            </a:r>
            <a:r>
              <a:rPr lang="pt-BR" sz="2000" b="1" i="0" noProof="0" dirty="0">
                <a:solidFill>
                  <a:schemeClr val="bg1"/>
                </a:solidFill>
                <a:effectLst/>
                <a:latin typeface="Roboto Light" panose="02000000000000000000" pitchFamily="2" charset="0"/>
                <a:ea typeface="Roboto Light" panose="02000000000000000000" pitchFamily="2" charset="0"/>
              </a:rPr>
              <a:t> 3:9-10</a:t>
            </a:r>
            <a:endParaRPr lang="pt-BR" sz="2000" noProof="0" dirty="0">
              <a:solidFill>
                <a:schemeClr val="bg1"/>
              </a:solidFill>
              <a:latin typeface="Roboto Light" panose="02000000000000000000" pitchFamily="2" charset="0"/>
              <a:ea typeface="Roboto Light" panose="02000000000000000000" pitchFamily="2" charset="0"/>
            </a:endParaRPr>
          </a:p>
        </p:txBody>
      </p:sp>
      <p:sp>
        <p:nvSpPr>
          <p:cNvPr id="4" name="CaixaDeTexto 3">
            <a:extLst>
              <a:ext uri="{FF2B5EF4-FFF2-40B4-BE49-F238E27FC236}">
                <a16:creationId xmlns:a16="http://schemas.microsoft.com/office/drawing/2014/main" id="{0B89EE73-6F68-8A84-2CA4-4A50FCA954B7}"/>
              </a:ext>
            </a:extLst>
          </p:cNvPr>
          <p:cNvSpPr txBox="1"/>
          <p:nvPr/>
        </p:nvSpPr>
        <p:spPr>
          <a:xfrm>
            <a:off x="2694997" y="1469743"/>
            <a:ext cx="6802006" cy="3416320"/>
          </a:xfrm>
          <a:prstGeom prst="rect">
            <a:avLst/>
          </a:prstGeom>
          <a:noFill/>
        </p:spPr>
        <p:txBody>
          <a:bodyPr wrap="square" rtlCol="0">
            <a:spAutoFit/>
          </a:bodyPr>
          <a:lstStyle/>
          <a:p>
            <a:pPr algn="ctr"/>
            <a:r>
              <a:rPr lang="es-AR" sz="7200" noProof="0" dirty="0">
                <a:solidFill>
                  <a:schemeClr val="bg1"/>
                </a:solidFill>
                <a:latin typeface="Roboto Black" panose="02000000000000000000" pitchFamily="2" charset="0"/>
                <a:ea typeface="Roboto Black" panose="02000000000000000000" pitchFamily="2" charset="0"/>
              </a:rPr>
              <a:t>LA ESCUELA DE LA CONFIANZA EN DIOS</a:t>
            </a:r>
            <a:endParaRPr lang="pt-BR" sz="8800" noProof="0"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578504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C335D-7CE7-9D75-DBCC-51F589E38FB3}"/>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AC349604-0B62-A951-D5EC-01903C3ECD51}"/>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CAF43F12-00BC-8292-E239-96A8C78C3695}"/>
              </a:ext>
            </a:extLst>
          </p:cNvPr>
          <p:cNvSpPr txBox="1"/>
          <p:nvPr/>
        </p:nvSpPr>
        <p:spPr>
          <a:xfrm>
            <a:off x="2214418" y="1166841"/>
            <a:ext cx="7763164" cy="4665380"/>
          </a:xfrm>
          <a:prstGeom prst="rect">
            <a:avLst/>
          </a:prstGeom>
          <a:noFill/>
        </p:spPr>
        <p:txBody>
          <a:bodyPr wrap="square" rtlCol="0">
            <a:spAutoFit/>
          </a:bodyPr>
          <a:lstStyle/>
          <a:p>
            <a:pPr algn="ctr">
              <a:spcAft>
                <a:spcPts val="1125"/>
              </a:spcAft>
            </a:pPr>
            <a:r>
              <a:rPr lang="es-AR" sz="3200" b="0" i="0" noProof="0" dirty="0">
                <a:solidFill>
                  <a:schemeClr val="bg1"/>
                </a:solidFill>
                <a:effectLst/>
                <a:latin typeface="Roboto Medium" panose="02000000000000000000" pitchFamily="2" charset="0"/>
                <a:ea typeface="Roboto Medium" panose="02000000000000000000" pitchFamily="2" charset="0"/>
              </a:rPr>
              <a:t>Todo lo que hacemos como cristianos debe tener un propósito y una meta. Nuestras vidas en todos los aspectos deben ser dirigidas por los principios bíblicos, por un claro “así dice el Señor”. Esto también se aplica para la fidelidad en los diezmos y las ofrendas. </a:t>
            </a:r>
          </a:p>
          <a:p>
            <a:pPr algn="ctr">
              <a:spcAft>
                <a:spcPts val="1125"/>
              </a:spcAft>
            </a:pPr>
            <a:r>
              <a:rPr lang="es-AR" sz="3200" b="0" i="0" noProof="0" dirty="0">
                <a:solidFill>
                  <a:schemeClr val="bg1"/>
                </a:solidFill>
                <a:effectLst/>
                <a:latin typeface="Roboto Medium" panose="02000000000000000000" pitchFamily="2" charset="0"/>
                <a:ea typeface="Roboto Medium" panose="02000000000000000000" pitchFamily="2" charset="0"/>
              </a:rPr>
              <a:t>¿Cuál es el verdadero propósito y meta de la fidelidad?</a:t>
            </a:r>
            <a:endParaRPr lang="pt-BR" sz="3200" noProof="0" dirty="0">
              <a:solidFill>
                <a:schemeClr val="bg1"/>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592997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9F92-7777-BE02-FAA9-EAA9F5C0128C}"/>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3DAFE961-938E-1FED-07EC-089C49123FA8}"/>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6D45EF66-F71A-B731-9AC6-6F4DE306B891}"/>
              </a:ext>
            </a:extLst>
          </p:cNvPr>
          <p:cNvSpPr txBox="1"/>
          <p:nvPr/>
        </p:nvSpPr>
        <p:spPr>
          <a:xfrm>
            <a:off x="2580464" y="4848289"/>
            <a:ext cx="7031072" cy="400110"/>
          </a:xfrm>
          <a:prstGeom prst="rect">
            <a:avLst/>
          </a:prstGeom>
          <a:noFill/>
        </p:spPr>
        <p:txBody>
          <a:bodyPr wrap="square" rtlCol="0">
            <a:spAutoFit/>
          </a:bodyPr>
          <a:lstStyle/>
          <a:p>
            <a:pPr algn="ctr"/>
            <a:r>
              <a:rPr lang="pt-BR" sz="2000" noProof="0" dirty="0">
                <a:solidFill>
                  <a:schemeClr val="bg1"/>
                </a:solidFill>
                <a:latin typeface="Roboto Medium" panose="02000000000000000000" pitchFamily="2" charset="0"/>
                <a:ea typeface="Roboto Medium" panose="02000000000000000000" pitchFamily="2" charset="0"/>
              </a:rPr>
              <a:t>(</a:t>
            </a:r>
            <a:r>
              <a:rPr lang="es-AR" sz="2000" noProof="0" dirty="0">
                <a:solidFill>
                  <a:schemeClr val="bg1"/>
                </a:solidFill>
                <a:latin typeface="Roboto Medium" panose="02000000000000000000" pitchFamily="2" charset="0"/>
                <a:ea typeface="Roboto Medium" panose="02000000000000000000" pitchFamily="2" charset="0"/>
              </a:rPr>
              <a:t>Testimonios para la Iglesia, vol.1, p.216</a:t>
            </a:r>
            <a:r>
              <a:rPr lang="pt-BR" sz="2000" noProof="0" dirty="0">
                <a:solidFill>
                  <a:schemeClr val="bg1"/>
                </a:solidFill>
                <a:latin typeface="Roboto Medium" panose="02000000000000000000" pitchFamily="2" charset="0"/>
                <a:ea typeface="Roboto Medium" panose="02000000000000000000" pitchFamily="2" charset="0"/>
              </a:rPr>
              <a:t>)</a:t>
            </a:r>
          </a:p>
        </p:txBody>
      </p:sp>
      <p:sp>
        <p:nvSpPr>
          <p:cNvPr id="8" name="CaixaDeTexto 7">
            <a:extLst>
              <a:ext uri="{FF2B5EF4-FFF2-40B4-BE49-F238E27FC236}">
                <a16:creationId xmlns:a16="http://schemas.microsoft.com/office/drawing/2014/main" id="{B2E728CC-DF2B-046D-C34A-0BBD370C726E}"/>
              </a:ext>
            </a:extLst>
          </p:cNvPr>
          <p:cNvSpPr txBox="1"/>
          <p:nvPr/>
        </p:nvSpPr>
        <p:spPr>
          <a:xfrm>
            <a:off x="2214418" y="2644170"/>
            <a:ext cx="7763164" cy="1569660"/>
          </a:xfrm>
          <a:prstGeom prst="rect">
            <a:avLst/>
          </a:prstGeom>
          <a:noFill/>
        </p:spPr>
        <p:txBody>
          <a:bodyPr wrap="square" rtlCol="0">
            <a:spAutoFit/>
          </a:bodyPr>
          <a:lstStyle/>
          <a:p>
            <a:pPr algn="ctr">
              <a:spcAft>
                <a:spcPts val="1125"/>
              </a:spcAft>
            </a:pPr>
            <a:r>
              <a:rPr lang="es-AR" sz="3200" b="0" i="0" noProof="0" dirty="0">
                <a:solidFill>
                  <a:schemeClr val="bg1"/>
                </a:solidFill>
                <a:effectLst/>
                <a:latin typeface="Roboto Medium" panose="02000000000000000000" pitchFamily="2" charset="0"/>
                <a:ea typeface="Roboto Medium" panose="02000000000000000000" pitchFamily="2" charset="0"/>
              </a:rPr>
              <a:t>Vi que este sistema de diezmar desarrollaría el carácter y manifestaría la verdadera condición del corazón</a:t>
            </a:r>
            <a:r>
              <a:rPr lang="pt-BR" sz="3200" b="0" i="0" noProof="0" dirty="0">
                <a:solidFill>
                  <a:schemeClr val="bg1"/>
                </a:solidFill>
                <a:effectLst/>
                <a:latin typeface="Roboto Medium" panose="02000000000000000000" pitchFamily="2" charset="0"/>
                <a:ea typeface="Roboto Medium" panose="02000000000000000000" pitchFamily="2" charset="0"/>
              </a:rPr>
              <a:t>.</a:t>
            </a:r>
            <a:endParaRPr lang="pt-BR" sz="3200" noProof="0" dirty="0">
              <a:solidFill>
                <a:schemeClr val="bg1"/>
              </a:solidFill>
              <a:latin typeface="Roboto Medium" panose="02000000000000000000" pitchFamily="2" charset="0"/>
              <a:ea typeface="Roboto Medium" panose="02000000000000000000" pitchFamily="2" charset="0"/>
            </a:endParaRPr>
          </a:p>
        </p:txBody>
      </p:sp>
      <p:sp>
        <p:nvSpPr>
          <p:cNvPr id="4" name="CaixaDeTexto 3">
            <a:extLst>
              <a:ext uri="{FF2B5EF4-FFF2-40B4-BE49-F238E27FC236}">
                <a16:creationId xmlns:a16="http://schemas.microsoft.com/office/drawing/2014/main" id="{DDC77D4E-C4C4-E3D7-1FA7-C89F9A0A1EDE}"/>
              </a:ext>
            </a:extLst>
          </p:cNvPr>
          <p:cNvSpPr txBox="1"/>
          <p:nvPr/>
        </p:nvSpPr>
        <p:spPr>
          <a:xfrm>
            <a:off x="785091" y="1200733"/>
            <a:ext cx="1939638" cy="2646878"/>
          </a:xfrm>
          <a:prstGeom prst="rect">
            <a:avLst/>
          </a:prstGeom>
          <a:noFill/>
        </p:spPr>
        <p:txBody>
          <a:bodyPr wrap="square" rtlCol="0">
            <a:spAutoFit/>
          </a:bodyPr>
          <a:lstStyle/>
          <a:p>
            <a:pPr algn="ctr"/>
            <a:r>
              <a:rPr lang="pt-BR" sz="16600" noProof="0" dirty="0">
                <a:solidFill>
                  <a:schemeClr val="bg1"/>
                </a:solidFill>
                <a:latin typeface="Roboto Black" panose="02000000000000000000" pitchFamily="2" charset="0"/>
                <a:ea typeface="Roboto Black" panose="02000000000000000000" pitchFamily="2" charset="0"/>
              </a:rPr>
              <a:t>“</a:t>
            </a:r>
          </a:p>
        </p:txBody>
      </p:sp>
      <p:sp>
        <p:nvSpPr>
          <p:cNvPr id="11" name="CaixaDeTexto 10">
            <a:extLst>
              <a:ext uri="{FF2B5EF4-FFF2-40B4-BE49-F238E27FC236}">
                <a16:creationId xmlns:a16="http://schemas.microsoft.com/office/drawing/2014/main" id="{5288B855-924B-8AAC-A5B3-02E3C43B5E4C}"/>
              </a:ext>
            </a:extLst>
          </p:cNvPr>
          <p:cNvSpPr txBox="1"/>
          <p:nvPr/>
        </p:nvSpPr>
        <p:spPr>
          <a:xfrm>
            <a:off x="9423398" y="3213138"/>
            <a:ext cx="1939638" cy="2646878"/>
          </a:xfrm>
          <a:prstGeom prst="rect">
            <a:avLst/>
          </a:prstGeom>
          <a:noFill/>
        </p:spPr>
        <p:txBody>
          <a:bodyPr wrap="square" rtlCol="0">
            <a:spAutoFit/>
          </a:bodyPr>
          <a:lstStyle/>
          <a:p>
            <a:pPr algn="ctr"/>
            <a:r>
              <a:rPr lang="pt-BR" sz="16600" noProof="0" dirty="0">
                <a:solidFill>
                  <a:schemeClr val="bg1"/>
                </a:solidFill>
                <a:latin typeface="Roboto Black" panose="02000000000000000000" pitchFamily="2" charset="0"/>
                <a:ea typeface="Roboto Black" panose="02000000000000000000" pitchFamily="2" charset="0"/>
              </a:rPr>
              <a:t>”</a:t>
            </a:r>
          </a:p>
        </p:txBody>
      </p:sp>
    </p:spTree>
    <p:extLst>
      <p:ext uri="{BB962C8B-B14F-4D97-AF65-F5344CB8AC3E}">
        <p14:creationId xmlns:p14="http://schemas.microsoft.com/office/powerpoint/2010/main" val="146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6DBB2-01EF-43EE-A0AC-CD794EA6E645}"/>
            </a:ext>
          </a:extLst>
        </p:cNvPr>
        <p:cNvGrpSpPr/>
        <p:nvPr/>
      </p:nvGrpSpPr>
      <p:grpSpPr>
        <a:xfrm>
          <a:off x="0" y="0"/>
          <a:ext cx="0" cy="0"/>
          <a:chOff x="0" y="0"/>
          <a:chExt cx="0" cy="0"/>
        </a:xfrm>
      </p:grpSpPr>
      <p:pic>
        <p:nvPicPr>
          <p:cNvPr id="7" name="Imagem 6">
            <a:extLst>
              <a:ext uri="{FF2B5EF4-FFF2-40B4-BE49-F238E27FC236}">
                <a16:creationId xmlns:a16="http://schemas.microsoft.com/office/drawing/2014/main" id="{FDC13CA8-F816-D63E-9ACA-1A5BEBA0F445}"/>
              </a:ext>
            </a:extLst>
          </p:cNvPr>
          <p:cNvPicPr>
            <a:picLocks noChangeAspect="1"/>
          </p:cNvPicPr>
          <p:nvPr/>
        </p:nvPicPr>
        <p:blipFill>
          <a:blip r:embed="rId2"/>
          <a:stretch>
            <a:fillRect/>
          </a:stretch>
        </p:blipFill>
        <p:spPr>
          <a:xfrm>
            <a:off x="0" y="-1"/>
            <a:ext cx="12192000" cy="6858001"/>
          </a:xfrm>
          <a:prstGeom prst="rect">
            <a:avLst/>
          </a:prstGeom>
        </p:spPr>
      </p:pic>
      <p:sp>
        <p:nvSpPr>
          <p:cNvPr id="4" name="CaixaDeTexto 3">
            <a:extLst>
              <a:ext uri="{FF2B5EF4-FFF2-40B4-BE49-F238E27FC236}">
                <a16:creationId xmlns:a16="http://schemas.microsoft.com/office/drawing/2014/main" id="{B9A5CDEB-C1ED-A8C4-F4E0-66D35B94DA02}"/>
              </a:ext>
            </a:extLst>
          </p:cNvPr>
          <p:cNvSpPr txBox="1"/>
          <p:nvPr/>
        </p:nvSpPr>
        <p:spPr>
          <a:xfrm>
            <a:off x="785037" y="1720839"/>
            <a:ext cx="10621925" cy="3416320"/>
          </a:xfrm>
          <a:prstGeom prst="rect">
            <a:avLst/>
          </a:prstGeom>
          <a:noFill/>
        </p:spPr>
        <p:txBody>
          <a:bodyPr wrap="square" rtlCol="0">
            <a:spAutoFit/>
          </a:bodyPr>
          <a:lstStyle/>
          <a:p>
            <a:pPr algn="ctr"/>
            <a:r>
              <a:rPr lang="es-AR" sz="7200" noProof="0" dirty="0">
                <a:solidFill>
                  <a:schemeClr val="bg1"/>
                </a:solidFill>
                <a:latin typeface="Roboto Black" panose="02000000000000000000" pitchFamily="2" charset="0"/>
                <a:ea typeface="Roboto Black" panose="02000000000000000000" pitchFamily="2" charset="0"/>
              </a:rPr>
              <a:t>METAS DE LA FIDELIDAD POR MEDIO DEL DIEZMO</a:t>
            </a:r>
            <a:endParaRPr lang="pt-BR" sz="8800" noProof="0"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693135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3A162-04B8-26DF-09FD-937B361E8D0D}"/>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A212189F-0477-5736-8DDB-89610B777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6626" y="0"/>
            <a:ext cx="10287000" cy="6858000"/>
          </a:xfrm>
          <a:prstGeom prst="rect">
            <a:avLst/>
          </a:prstGeom>
        </p:spPr>
      </p:pic>
      <p:pic>
        <p:nvPicPr>
          <p:cNvPr id="4" name="Imagem 3">
            <a:extLst>
              <a:ext uri="{FF2B5EF4-FFF2-40B4-BE49-F238E27FC236}">
                <a16:creationId xmlns:a16="http://schemas.microsoft.com/office/drawing/2014/main" id="{B5569801-8BAB-D3D7-9AAB-A9F90FD4656B}"/>
              </a:ext>
            </a:extLst>
          </p:cNvPr>
          <p:cNvPicPr>
            <a:picLocks noChangeAspect="1"/>
          </p:cNvPicPr>
          <p:nvPr/>
        </p:nvPicPr>
        <p:blipFill>
          <a:blip r:embed="rId3"/>
          <a:stretch>
            <a:fillRect/>
          </a:stretch>
        </p:blipFill>
        <p:spPr>
          <a:xfrm>
            <a:off x="0" y="0"/>
            <a:ext cx="12191998" cy="6858000"/>
          </a:xfrm>
          <a:prstGeom prst="rect">
            <a:avLst/>
          </a:prstGeom>
        </p:spPr>
      </p:pic>
      <p:sp>
        <p:nvSpPr>
          <p:cNvPr id="6" name="CaixaDeTexto 5">
            <a:extLst>
              <a:ext uri="{FF2B5EF4-FFF2-40B4-BE49-F238E27FC236}">
                <a16:creationId xmlns:a16="http://schemas.microsoft.com/office/drawing/2014/main" id="{F4D6F7B5-C900-9502-AC6C-759843089A8F}"/>
              </a:ext>
            </a:extLst>
          </p:cNvPr>
          <p:cNvSpPr txBox="1"/>
          <p:nvPr/>
        </p:nvSpPr>
        <p:spPr>
          <a:xfrm>
            <a:off x="935986" y="585663"/>
            <a:ext cx="6921474" cy="1323439"/>
          </a:xfrm>
          <a:prstGeom prst="rect">
            <a:avLst/>
          </a:prstGeom>
          <a:noFill/>
        </p:spPr>
        <p:txBody>
          <a:bodyPr wrap="square" rtlCol="0">
            <a:spAutoFit/>
          </a:bodyPr>
          <a:lstStyle/>
          <a:p>
            <a:r>
              <a:rPr lang="es-AR" sz="4000" noProof="0" dirty="0">
                <a:solidFill>
                  <a:schemeClr val="bg1"/>
                </a:solidFill>
                <a:latin typeface="Roboto Black" panose="02000000000000000000" pitchFamily="2" charset="0"/>
                <a:ea typeface="Roboto Black" panose="02000000000000000000" pitchFamily="2" charset="0"/>
              </a:rPr>
              <a:t>EL DIEZMO ES UNA EXPRESIÓN DE CONFIANZA</a:t>
            </a:r>
            <a:endParaRPr lang="pt-BR" sz="4000" noProof="0" dirty="0">
              <a:solidFill>
                <a:schemeClr val="bg1"/>
              </a:solidFill>
              <a:latin typeface="Roboto Black" panose="02000000000000000000" pitchFamily="2" charset="0"/>
              <a:ea typeface="Roboto Black" panose="02000000000000000000" pitchFamily="2" charset="0"/>
            </a:endParaRPr>
          </a:p>
        </p:txBody>
      </p:sp>
      <p:sp>
        <p:nvSpPr>
          <p:cNvPr id="8" name="CaixaDeTexto 7">
            <a:extLst>
              <a:ext uri="{FF2B5EF4-FFF2-40B4-BE49-F238E27FC236}">
                <a16:creationId xmlns:a16="http://schemas.microsoft.com/office/drawing/2014/main" id="{F4C63860-31F2-F7AB-66CE-B862179EC46F}"/>
              </a:ext>
            </a:extLst>
          </p:cNvPr>
          <p:cNvSpPr txBox="1"/>
          <p:nvPr/>
        </p:nvSpPr>
        <p:spPr>
          <a:xfrm>
            <a:off x="935986" y="2153843"/>
            <a:ext cx="6283521" cy="3970318"/>
          </a:xfrm>
          <a:prstGeom prst="rect">
            <a:avLst/>
          </a:prstGeom>
          <a:noFill/>
        </p:spPr>
        <p:txBody>
          <a:bodyPr wrap="square" rtlCol="0">
            <a:spAutoFit/>
          </a:bodyPr>
          <a:lstStyle/>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Cada vez que el diezmo se entrega a la tesorería de acuerdo con la prescripción de Dios, testifica que el adorador cree que hay un Dios en el cielo, que él es el sustentador y proveedor (Sal 145:14-16, 19, 20), y que todavía cree en la Biblia como la Palabra de Dios, una guía confiable para la vida (Sal 119:105).</a:t>
            </a:r>
            <a:endParaRPr lang="pt-BR" sz="2800" noProof="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04166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68920-34D1-4889-5E08-9BF3B96BF09A}"/>
            </a:ext>
          </a:extLst>
        </p:cNvPr>
        <p:cNvGrpSpPr/>
        <p:nvPr/>
      </p:nvGrpSpPr>
      <p:grpSpPr>
        <a:xfrm>
          <a:off x="0" y="0"/>
          <a:ext cx="0" cy="0"/>
          <a:chOff x="0" y="0"/>
          <a:chExt cx="0" cy="0"/>
        </a:xfrm>
      </p:grpSpPr>
      <p:pic>
        <p:nvPicPr>
          <p:cNvPr id="7" name="Imagem 6" descr="Pessoa cortando carne na mesa&#10;&#10;O conteúdo gerado por IA pode estar incorreto.">
            <a:extLst>
              <a:ext uri="{FF2B5EF4-FFF2-40B4-BE49-F238E27FC236}">
                <a16:creationId xmlns:a16="http://schemas.microsoft.com/office/drawing/2014/main" id="{A7B64728-BF81-A963-D5B9-E27AB3F3D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826" y="0"/>
            <a:ext cx="9143999" cy="6858000"/>
          </a:xfrm>
          <a:prstGeom prst="rect">
            <a:avLst/>
          </a:prstGeom>
        </p:spPr>
      </p:pic>
      <p:pic>
        <p:nvPicPr>
          <p:cNvPr id="2" name="Imagem 1">
            <a:extLst>
              <a:ext uri="{FF2B5EF4-FFF2-40B4-BE49-F238E27FC236}">
                <a16:creationId xmlns:a16="http://schemas.microsoft.com/office/drawing/2014/main" id="{64FD5E0F-4103-4421-0771-04F6D95F6EAF}"/>
              </a:ext>
            </a:extLst>
          </p:cNvPr>
          <p:cNvPicPr>
            <a:picLocks noChangeAspect="1"/>
          </p:cNvPicPr>
          <p:nvPr/>
        </p:nvPicPr>
        <p:blipFill>
          <a:blip r:embed="rId3"/>
          <a:stretch>
            <a:fillRect/>
          </a:stretch>
        </p:blipFill>
        <p:spPr>
          <a:xfrm flipH="1">
            <a:off x="2" y="0"/>
            <a:ext cx="12191998" cy="6858000"/>
          </a:xfrm>
          <a:prstGeom prst="rect">
            <a:avLst/>
          </a:prstGeom>
        </p:spPr>
      </p:pic>
      <p:sp>
        <p:nvSpPr>
          <p:cNvPr id="8" name="CaixaDeTexto 7">
            <a:extLst>
              <a:ext uri="{FF2B5EF4-FFF2-40B4-BE49-F238E27FC236}">
                <a16:creationId xmlns:a16="http://schemas.microsoft.com/office/drawing/2014/main" id="{497BF5D8-EE49-689C-977C-ABD5204D316A}"/>
              </a:ext>
            </a:extLst>
          </p:cNvPr>
          <p:cNvSpPr txBox="1"/>
          <p:nvPr/>
        </p:nvSpPr>
        <p:spPr>
          <a:xfrm>
            <a:off x="5595824" y="2655417"/>
            <a:ext cx="5664055" cy="2677656"/>
          </a:xfrm>
          <a:prstGeom prst="rect">
            <a:avLst/>
          </a:prstGeom>
          <a:noFill/>
        </p:spPr>
        <p:txBody>
          <a:bodyPr wrap="square" rtlCol="0">
            <a:spAutoFit/>
          </a:bodyPr>
          <a:lstStyle/>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Como lo mandó Dios mismo (Lev. 27:30-33; Mal. 3:8-11), el acto de diezmar confirma que el adorador se alinea con las instrucciones divinas y lo hace por sumisión a la Palabra de Dios</a:t>
            </a:r>
            <a:r>
              <a:rPr lang="pt-BR" sz="2800" b="0" i="0" noProof="0" dirty="0">
                <a:solidFill>
                  <a:schemeClr val="bg1"/>
                </a:solidFill>
                <a:effectLst/>
                <a:latin typeface="Roboto" panose="02000000000000000000" pitchFamily="2" charset="0"/>
                <a:ea typeface="Roboto" panose="02000000000000000000" pitchFamily="2" charset="0"/>
              </a:rPr>
              <a:t>.</a:t>
            </a:r>
            <a:endParaRPr lang="pt-BR" sz="2800" noProof="0" dirty="0">
              <a:solidFill>
                <a:schemeClr val="bg1"/>
              </a:solidFill>
              <a:latin typeface="Roboto" panose="02000000000000000000" pitchFamily="2" charset="0"/>
              <a:ea typeface="Roboto" panose="02000000000000000000" pitchFamily="2" charset="0"/>
            </a:endParaRPr>
          </a:p>
        </p:txBody>
      </p:sp>
      <p:sp>
        <p:nvSpPr>
          <p:cNvPr id="4" name="CaixaDeTexto 3">
            <a:extLst>
              <a:ext uri="{FF2B5EF4-FFF2-40B4-BE49-F238E27FC236}">
                <a16:creationId xmlns:a16="http://schemas.microsoft.com/office/drawing/2014/main" id="{AC0E5624-B61F-015E-AA94-EB076E71F1FA}"/>
              </a:ext>
            </a:extLst>
          </p:cNvPr>
          <p:cNvSpPr txBox="1"/>
          <p:nvPr/>
        </p:nvSpPr>
        <p:spPr>
          <a:xfrm>
            <a:off x="5595824" y="665989"/>
            <a:ext cx="6081503" cy="1323439"/>
          </a:xfrm>
          <a:prstGeom prst="rect">
            <a:avLst/>
          </a:prstGeom>
          <a:noFill/>
        </p:spPr>
        <p:txBody>
          <a:bodyPr wrap="square" rtlCol="0">
            <a:spAutoFit/>
          </a:bodyPr>
          <a:lstStyle/>
          <a:p>
            <a:r>
              <a:rPr lang="es-AR" sz="4000" noProof="0" dirty="0">
                <a:solidFill>
                  <a:schemeClr val="bg1"/>
                </a:solidFill>
                <a:latin typeface="Roboto Black" panose="02000000000000000000" pitchFamily="2" charset="0"/>
                <a:ea typeface="Roboto Black" panose="02000000000000000000" pitchFamily="2" charset="0"/>
              </a:rPr>
              <a:t>EL DIEZMO ES UN EJERCICIO DE LEALTAD</a:t>
            </a:r>
            <a:endParaRPr lang="pt-BR" sz="4000" noProof="0"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227113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729C3-4563-6DC8-AC72-72EDE22442A3}"/>
            </a:ext>
          </a:extLst>
        </p:cNvPr>
        <p:cNvGrpSpPr/>
        <p:nvPr/>
      </p:nvGrpSpPr>
      <p:grpSpPr>
        <a:xfrm>
          <a:off x="0" y="0"/>
          <a:ext cx="0" cy="0"/>
          <a:chOff x="0" y="0"/>
          <a:chExt cx="0" cy="0"/>
        </a:xfrm>
      </p:grpSpPr>
      <p:pic>
        <p:nvPicPr>
          <p:cNvPr id="7" name="Imagem 6" descr="Desenho de pessoas em pé&#10;&#10;O conteúdo gerado por IA pode estar incorreto.">
            <a:extLst>
              <a:ext uri="{FF2B5EF4-FFF2-40B4-BE49-F238E27FC236}">
                <a16:creationId xmlns:a16="http://schemas.microsoft.com/office/drawing/2014/main" id="{C972DF8B-6C04-5290-E45F-747C22DB1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469" y="0"/>
            <a:ext cx="6088647" cy="6858000"/>
          </a:xfrm>
          <a:prstGeom prst="rect">
            <a:avLst/>
          </a:prstGeom>
        </p:spPr>
      </p:pic>
      <p:pic>
        <p:nvPicPr>
          <p:cNvPr id="4" name="Imagem 3">
            <a:extLst>
              <a:ext uri="{FF2B5EF4-FFF2-40B4-BE49-F238E27FC236}">
                <a16:creationId xmlns:a16="http://schemas.microsoft.com/office/drawing/2014/main" id="{C1D81784-629F-BDBA-8957-1290DB56B136}"/>
              </a:ext>
            </a:extLst>
          </p:cNvPr>
          <p:cNvPicPr>
            <a:picLocks noChangeAspect="1"/>
          </p:cNvPicPr>
          <p:nvPr/>
        </p:nvPicPr>
        <p:blipFill>
          <a:blip r:embed="rId3"/>
          <a:stretch>
            <a:fillRect/>
          </a:stretch>
        </p:blipFill>
        <p:spPr>
          <a:xfrm>
            <a:off x="0" y="0"/>
            <a:ext cx="12191998" cy="6858000"/>
          </a:xfrm>
          <a:prstGeom prst="rect">
            <a:avLst/>
          </a:prstGeom>
        </p:spPr>
      </p:pic>
      <p:sp>
        <p:nvSpPr>
          <p:cNvPr id="8" name="CaixaDeTexto 7">
            <a:extLst>
              <a:ext uri="{FF2B5EF4-FFF2-40B4-BE49-F238E27FC236}">
                <a16:creationId xmlns:a16="http://schemas.microsoft.com/office/drawing/2014/main" id="{5F7B1043-1DA2-750C-AE46-E55C42FC153D}"/>
              </a:ext>
            </a:extLst>
          </p:cNvPr>
          <p:cNvSpPr txBox="1"/>
          <p:nvPr/>
        </p:nvSpPr>
        <p:spPr>
          <a:xfrm>
            <a:off x="935986" y="4091163"/>
            <a:ext cx="4852555" cy="1815882"/>
          </a:xfrm>
          <a:prstGeom prst="rect">
            <a:avLst/>
          </a:prstGeom>
          <a:noFill/>
        </p:spPr>
        <p:txBody>
          <a:bodyPr wrap="square" rtlCol="0">
            <a:spAutoFit/>
          </a:bodyPr>
          <a:lstStyle/>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Ambas prácticas requieren un sacrificio real (de tiempo y/o recursos) confiando en que Dios proveerá</a:t>
            </a:r>
            <a:r>
              <a:rPr lang="pt-BR" sz="2800" b="0" i="0" noProof="0" dirty="0">
                <a:solidFill>
                  <a:schemeClr val="bg1"/>
                </a:solidFill>
                <a:effectLst/>
                <a:latin typeface="Roboto" panose="02000000000000000000" pitchFamily="2" charset="0"/>
                <a:ea typeface="Roboto" panose="02000000000000000000" pitchFamily="2" charset="0"/>
              </a:rPr>
              <a:t>.</a:t>
            </a:r>
            <a:endParaRPr lang="pt-BR" sz="2800" noProof="0" dirty="0">
              <a:solidFill>
                <a:schemeClr val="bg1"/>
              </a:solidFill>
              <a:latin typeface="Roboto" panose="02000000000000000000" pitchFamily="2" charset="0"/>
              <a:ea typeface="Roboto" panose="02000000000000000000" pitchFamily="2" charset="0"/>
            </a:endParaRPr>
          </a:p>
        </p:txBody>
      </p:sp>
      <p:sp>
        <p:nvSpPr>
          <p:cNvPr id="2" name="CaixaDeTexto 1">
            <a:extLst>
              <a:ext uri="{FF2B5EF4-FFF2-40B4-BE49-F238E27FC236}">
                <a16:creationId xmlns:a16="http://schemas.microsoft.com/office/drawing/2014/main" id="{956CEC46-B016-8F75-3590-31940D12EB3F}"/>
              </a:ext>
            </a:extLst>
          </p:cNvPr>
          <p:cNvSpPr txBox="1"/>
          <p:nvPr/>
        </p:nvSpPr>
        <p:spPr>
          <a:xfrm>
            <a:off x="935986" y="950955"/>
            <a:ext cx="6921474" cy="2554545"/>
          </a:xfrm>
          <a:prstGeom prst="rect">
            <a:avLst/>
          </a:prstGeom>
          <a:noFill/>
        </p:spPr>
        <p:txBody>
          <a:bodyPr wrap="square" rtlCol="0">
            <a:spAutoFit/>
          </a:bodyPr>
          <a:lstStyle/>
          <a:p>
            <a:r>
              <a:rPr lang="es-AR" sz="4000" noProof="0" dirty="0">
                <a:solidFill>
                  <a:schemeClr val="bg1"/>
                </a:solidFill>
                <a:latin typeface="Roboto Black" panose="02000000000000000000" pitchFamily="2" charset="0"/>
                <a:ea typeface="Roboto Black" panose="02000000000000000000" pitchFamily="2" charset="0"/>
              </a:rPr>
              <a:t>EL DIEZMO Y EL DÍA DE REPOSO SON SEÑALES DEL RECONOCIMIENTO DE LA SOBERANÍA DE DIOS</a:t>
            </a:r>
            <a:endParaRPr lang="pt-BR" sz="4000" noProof="0"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88176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6F4AE-C56D-4B56-E109-CA0A6735D728}"/>
            </a:ext>
          </a:extLst>
        </p:cNvPr>
        <p:cNvGrpSpPr/>
        <p:nvPr/>
      </p:nvGrpSpPr>
      <p:grpSpPr>
        <a:xfrm>
          <a:off x="0" y="0"/>
          <a:ext cx="0" cy="0"/>
          <a:chOff x="0" y="0"/>
          <a:chExt cx="0" cy="0"/>
        </a:xfrm>
      </p:grpSpPr>
      <p:pic>
        <p:nvPicPr>
          <p:cNvPr id="16" name="Imagem 15">
            <a:extLst>
              <a:ext uri="{FF2B5EF4-FFF2-40B4-BE49-F238E27FC236}">
                <a16:creationId xmlns:a16="http://schemas.microsoft.com/office/drawing/2014/main" id="{243FAA7C-F125-954F-2A46-5AE760C6A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5528" y="-530860"/>
            <a:ext cx="9632950" cy="7706360"/>
          </a:xfrm>
          <a:prstGeom prst="rect">
            <a:avLst/>
          </a:prstGeom>
        </p:spPr>
      </p:pic>
      <p:pic>
        <p:nvPicPr>
          <p:cNvPr id="5" name="Imagem 4">
            <a:extLst>
              <a:ext uri="{FF2B5EF4-FFF2-40B4-BE49-F238E27FC236}">
                <a16:creationId xmlns:a16="http://schemas.microsoft.com/office/drawing/2014/main" id="{783DEE91-5A57-8882-4937-ED6399E2E82D}"/>
              </a:ext>
            </a:extLst>
          </p:cNvPr>
          <p:cNvPicPr>
            <a:picLocks noChangeAspect="1"/>
          </p:cNvPicPr>
          <p:nvPr/>
        </p:nvPicPr>
        <p:blipFill>
          <a:blip r:embed="rId3"/>
          <a:stretch>
            <a:fillRect/>
          </a:stretch>
        </p:blipFill>
        <p:spPr>
          <a:xfrm>
            <a:off x="0" y="0"/>
            <a:ext cx="12191998" cy="6858000"/>
          </a:xfrm>
          <a:prstGeom prst="rect">
            <a:avLst/>
          </a:prstGeom>
        </p:spPr>
      </p:pic>
      <p:sp>
        <p:nvSpPr>
          <p:cNvPr id="8" name="CaixaDeTexto 7">
            <a:extLst>
              <a:ext uri="{FF2B5EF4-FFF2-40B4-BE49-F238E27FC236}">
                <a16:creationId xmlns:a16="http://schemas.microsoft.com/office/drawing/2014/main" id="{6B292996-F67E-8D52-2675-CB1D6E55BE98}"/>
              </a:ext>
            </a:extLst>
          </p:cNvPr>
          <p:cNvSpPr txBox="1"/>
          <p:nvPr/>
        </p:nvSpPr>
        <p:spPr>
          <a:xfrm>
            <a:off x="935986" y="2336439"/>
            <a:ext cx="5422283" cy="3108543"/>
          </a:xfrm>
          <a:prstGeom prst="rect">
            <a:avLst/>
          </a:prstGeom>
          <a:noFill/>
        </p:spPr>
        <p:txBody>
          <a:bodyPr wrap="square" rtlCol="0">
            <a:spAutoFit/>
          </a:bodyPr>
          <a:lstStyle/>
          <a:p>
            <a:pPr>
              <a:spcAft>
                <a:spcPts val="1125"/>
              </a:spcAft>
            </a:pPr>
            <a:r>
              <a:rPr lang="es-AR" sz="2800" b="0" i="0" noProof="0" dirty="0">
                <a:solidFill>
                  <a:schemeClr val="bg1"/>
                </a:solidFill>
                <a:effectLst/>
                <a:latin typeface="Roboto" panose="02000000000000000000" pitchFamily="2" charset="0"/>
                <a:ea typeface="Roboto" panose="02000000000000000000" pitchFamily="2" charset="0"/>
              </a:rPr>
              <a:t>El diezmo es la escuela confiada por Dios que preparará a su pueblo para desafíos mucho más difíciles, que aumentarán en frecuencia y fortaleza a medida que nos acerquemos a la segunda venida de Jesús</a:t>
            </a:r>
            <a:r>
              <a:rPr lang="pt-BR" sz="2800" b="0" i="0" noProof="0" dirty="0">
                <a:solidFill>
                  <a:schemeClr val="bg1"/>
                </a:solidFill>
                <a:effectLst/>
                <a:latin typeface="Roboto" panose="02000000000000000000" pitchFamily="2" charset="0"/>
                <a:ea typeface="Roboto" panose="02000000000000000000" pitchFamily="2" charset="0"/>
              </a:rPr>
              <a:t>.</a:t>
            </a:r>
            <a:endParaRPr lang="pt-BR" sz="2800" noProof="0" dirty="0">
              <a:solidFill>
                <a:schemeClr val="bg1"/>
              </a:solidFill>
              <a:latin typeface="Roboto" panose="02000000000000000000" pitchFamily="2" charset="0"/>
              <a:ea typeface="Roboto" panose="02000000000000000000" pitchFamily="2" charset="0"/>
            </a:endParaRPr>
          </a:p>
        </p:txBody>
      </p:sp>
      <p:sp>
        <p:nvSpPr>
          <p:cNvPr id="2" name="CaixaDeTexto 1">
            <a:extLst>
              <a:ext uri="{FF2B5EF4-FFF2-40B4-BE49-F238E27FC236}">
                <a16:creationId xmlns:a16="http://schemas.microsoft.com/office/drawing/2014/main" id="{EC92E679-0C41-B151-6C3D-9A5E571DE7C5}"/>
              </a:ext>
            </a:extLst>
          </p:cNvPr>
          <p:cNvSpPr txBox="1"/>
          <p:nvPr/>
        </p:nvSpPr>
        <p:spPr>
          <a:xfrm>
            <a:off x="935986" y="585663"/>
            <a:ext cx="6921474" cy="1323439"/>
          </a:xfrm>
          <a:prstGeom prst="rect">
            <a:avLst/>
          </a:prstGeom>
          <a:noFill/>
        </p:spPr>
        <p:txBody>
          <a:bodyPr wrap="square" rtlCol="0">
            <a:spAutoFit/>
          </a:bodyPr>
          <a:lstStyle/>
          <a:p>
            <a:r>
              <a:rPr lang="es-AR" sz="4000" noProof="0" dirty="0">
                <a:solidFill>
                  <a:schemeClr val="bg1"/>
                </a:solidFill>
                <a:latin typeface="Roboto Black" panose="02000000000000000000" pitchFamily="2" charset="0"/>
                <a:ea typeface="Roboto Black" panose="02000000000000000000" pitchFamily="2" charset="0"/>
              </a:rPr>
              <a:t>EL DIEZMO Y LA MARCA DE LA BESTIA</a:t>
            </a:r>
            <a:endParaRPr lang="pt-BR" sz="4000" noProof="0"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89875519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39454ebdb89c9a330035c6ce0280c35a">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f95035f1b22a77fd3110073cb4745e89"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Props1.xml><?xml version="1.0" encoding="utf-8"?>
<ds:datastoreItem xmlns:ds="http://schemas.openxmlformats.org/officeDocument/2006/customXml" ds:itemID="{07647F80-7B04-4E58-93BE-5B44F42C1F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96F24F-77B3-4DB7-8320-B124AC6922D7}">
  <ds:schemaRefs>
    <ds:schemaRef ds:uri="http://schemas.microsoft.com/sharepoint/v3/contenttype/forms"/>
  </ds:schemaRefs>
</ds:datastoreItem>
</file>

<file path=customXml/itemProps3.xml><?xml version="1.0" encoding="utf-8"?>
<ds:datastoreItem xmlns:ds="http://schemas.openxmlformats.org/officeDocument/2006/customXml" ds:itemID="{90A58D68-2BE0-4D8E-8872-78B51605504D}">
  <ds:schemaRefs>
    <ds:schemaRef ds:uri="http://schemas.microsoft.com/office/2006/metadata/properties"/>
    <ds:schemaRef ds:uri="http://schemas.microsoft.com/office/infopath/2007/PartnerControls"/>
    <ds:schemaRef ds:uri="4d66254c-b8c0-4e16-9669-44d49c614d61"/>
    <ds:schemaRef ds:uri="cc85661e-698c-471d-81cd-239229bffddc"/>
  </ds:schemaRefs>
</ds:datastoreItem>
</file>

<file path=docProps/app.xml><?xml version="1.0" encoding="utf-8"?>
<Properties xmlns="http://schemas.openxmlformats.org/officeDocument/2006/extended-properties" xmlns:vt="http://schemas.openxmlformats.org/officeDocument/2006/docPropsVTypes">
  <TotalTime>402</TotalTime>
  <Words>658</Words>
  <Application>Microsoft Office PowerPoint</Application>
  <PresentationFormat>Widescreen</PresentationFormat>
  <Paragraphs>34</Paragraphs>
  <Slides>16</Slides>
  <Notes>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16</vt:i4>
      </vt:variant>
    </vt:vector>
  </HeadingPairs>
  <TitlesOfParts>
    <vt:vector size="24" baseType="lpstr">
      <vt:lpstr>Arial</vt:lpstr>
      <vt:lpstr>Calibri</vt:lpstr>
      <vt:lpstr>Calibri Light</vt:lpstr>
      <vt:lpstr>Roboto</vt:lpstr>
      <vt:lpstr>Roboto Black</vt:lpstr>
      <vt:lpstr>Roboto Light</vt:lpstr>
      <vt:lpstr>Roboto Medium</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Felipe</dc:creator>
  <cp:lastModifiedBy>DSA - Daiana Belén Escobar</cp:lastModifiedBy>
  <cp:revision>22</cp:revision>
  <dcterms:created xsi:type="dcterms:W3CDTF">2024-12-17T16:41:17Z</dcterms:created>
  <dcterms:modified xsi:type="dcterms:W3CDTF">2025-06-27T12:23:29Z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y fmtid="{D5CDD505-2E9C-101B-9397-08002B2CF9AE}" pid="3" name="MediaServiceImageTags">
    <vt:lpwstr/>
  </property>
</Properties>
</file>