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79" r:id="rId5"/>
    <p:sldId id="262" r:id="rId6"/>
    <p:sldId id="260" r:id="rId7"/>
    <p:sldId id="257" r:id="rId8"/>
    <p:sldId id="267" r:id="rId9"/>
    <p:sldId id="268" r:id="rId10"/>
    <p:sldId id="266" r:id="rId11"/>
    <p:sldId id="259" r:id="rId12"/>
    <p:sldId id="261" r:id="rId13"/>
    <p:sldId id="269" r:id="rId14"/>
    <p:sldId id="270" r:id="rId15"/>
    <p:sldId id="258" r:id="rId16"/>
    <p:sldId id="280"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322C8-0827-48A7-B55C-7E493E4657B1}" v="2" dt="2025-05-26T18:08:31.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8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Daiana Belén Escobar" userId="a985d929-ec43-4a68-b2d7-ba722c0a7c2e" providerId="ADAL" clId="{D95322C8-0827-48A7-B55C-7E493E4657B1}"/>
    <pc:docChg chg="undo redo custSel addSld delSld modSld sldOrd">
      <pc:chgData name="DSA - Daiana Belén Escobar" userId="a985d929-ec43-4a68-b2d7-ba722c0a7c2e" providerId="ADAL" clId="{D95322C8-0827-48A7-B55C-7E493E4657B1}" dt="2025-05-26T18:23:44.723" v="130"/>
      <pc:docMkLst>
        <pc:docMk/>
      </pc:docMkLst>
      <pc:sldChg chg="del">
        <pc:chgData name="DSA - Daiana Belén Escobar" userId="a985d929-ec43-4a68-b2d7-ba722c0a7c2e" providerId="ADAL" clId="{D95322C8-0827-48A7-B55C-7E493E4657B1}" dt="2025-05-26T18:02:09.602" v="1" actId="47"/>
        <pc:sldMkLst>
          <pc:docMk/>
          <pc:sldMk cId="3914871848" sldId="256"/>
        </pc:sldMkLst>
      </pc:sldChg>
      <pc:sldChg chg="modSp mod">
        <pc:chgData name="DSA - Daiana Belén Escobar" userId="a985d929-ec43-4a68-b2d7-ba722c0a7c2e" providerId="ADAL" clId="{D95322C8-0827-48A7-B55C-7E493E4657B1}" dt="2025-05-26T18:17:10.858" v="87" actId="790"/>
        <pc:sldMkLst>
          <pc:docMk/>
          <pc:sldMk cId="592997925" sldId="257"/>
        </pc:sldMkLst>
        <pc:spChg chg="mod ord">
          <ac:chgData name="DSA - Daiana Belén Escobar" userId="a985d929-ec43-4a68-b2d7-ba722c0a7c2e" providerId="ADAL" clId="{D95322C8-0827-48A7-B55C-7E493E4657B1}" dt="2025-05-26T18:17:10.858" v="87" actId="790"/>
          <ac:spMkLst>
            <pc:docMk/>
            <pc:sldMk cId="592997925" sldId="257"/>
            <ac:spMk id="4" creationId="{D20F9604-0422-829E-9EA9-63E09D53DA24}"/>
          </ac:spMkLst>
        </pc:spChg>
        <pc:spChg chg="mod">
          <ac:chgData name="DSA - Daiana Belén Escobar" userId="a985d929-ec43-4a68-b2d7-ba722c0a7c2e" providerId="ADAL" clId="{D95322C8-0827-48A7-B55C-7E493E4657B1}" dt="2025-05-26T18:17:10.858" v="87" actId="790"/>
          <ac:spMkLst>
            <pc:docMk/>
            <pc:sldMk cId="592997925" sldId="257"/>
            <ac:spMk id="6" creationId="{319063CA-0408-2F61-963C-F809E939CF6F}"/>
          </ac:spMkLst>
        </pc:spChg>
        <pc:spChg chg="mod">
          <ac:chgData name="DSA - Daiana Belén Escobar" userId="a985d929-ec43-4a68-b2d7-ba722c0a7c2e" providerId="ADAL" clId="{D95322C8-0827-48A7-B55C-7E493E4657B1}" dt="2025-05-26T18:17:10.858" v="87" actId="790"/>
          <ac:spMkLst>
            <pc:docMk/>
            <pc:sldMk cId="592997925" sldId="257"/>
            <ac:spMk id="8" creationId="{CAF43F12-00BC-8292-E239-96A8C78C3695}"/>
          </ac:spMkLst>
        </pc:spChg>
        <pc:spChg chg="mod">
          <ac:chgData name="DSA - Daiana Belén Escobar" userId="a985d929-ec43-4a68-b2d7-ba722c0a7c2e" providerId="ADAL" clId="{D95322C8-0827-48A7-B55C-7E493E4657B1}" dt="2025-05-26T18:17:10.858" v="87" actId="790"/>
          <ac:spMkLst>
            <pc:docMk/>
            <pc:sldMk cId="592997925" sldId="257"/>
            <ac:spMk id="11" creationId="{C3C87AC7-8454-B7A9-F1CA-3391AD003CA6}"/>
          </ac:spMkLst>
        </pc:spChg>
      </pc:sldChg>
      <pc:sldChg chg="modSp mod">
        <pc:chgData name="DSA - Daiana Belén Escobar" userId="a985d929-ec43-4a68-b2d7-ba722c0a7c2e" providerId="ADAL" clId="{D95322C8-0827-48A7-B55C-7E493E4657B1}" dt="2025-05-26T18:23:44.723" v="130"/>
        <pc:sldMkLst>
          <pc:docMk/>
          <pc:sldMk cId="2898755195" sldId="258"/>
        </pc:sldMkLst>
        <pc:spChg chg="mod">
          <ac:chgData name="DSA - Daiana Belén Escobar" userId="a985d929-ec43-4a68-b2d7-ba722c0a7c2e" providerId="ADAL" clId="{D95322C8-0827-48A7-B55C-7E493E4657B1}" dt="2025-05-26T18:23:44.723" v="130"/>
          <ac:spMkLst>
            <pc:docMk/>
            <pc:sldMk cId="2898755195" sldId="258"/>
            <ac:spMk id="8" creationId="{6B292996-F67E-8D52-2675-CB1D6E55BE98}"/>
          </ac:spMkLst>
        </pc:spChg>
      </pc:sldChg>
      <pc:sldChg chg="modSp mod">
        <pc:chgData name="DSA - Daiana Belén Escobar" userId="a985d929-ec43-4a68-b2d7-ba722c0a7c2e" providerId="ADAL" clId="{D95322C8-0827-48A7-B55C-7E493E4657B1}" dt="2025-05-26T18:17:20.544" v="89" actId="1076"/>
        <pc:sldMkLst>
          <pc:docMk/>
          <pc:sldMk cId="2882692569" sldId="259"/>
        </pc:sldMkLst>
        <pc:spChg chg="mod">
          <ac:chgData name="DSA - Daiana Belén Escobar" userId="a985d929-ec43-4a68-b2d7-ba722c0a7c2e" providerId="ADAL" clId="{D95322C8-0827-48A7-B55C-7E493E4657B1}" dt="2025-05-26T18:17:20.544" v="89" actId="1076"/>
          <ac:spMkLst>
            <pc:docMk/>
            <pc:sldMk cId="2882692569" sldId="259"/>
            <ac:spMk id="5" creationId="{9979404E-5670-96A7-88FB-3B5C8F204ABB}"/>
          </ac:spMkLst>
        </pc:spChg>
        <pc:spChg chg="mod">
          <ac:chgData name="DSA - Daiana Belén Escobar" userId="a985d929-ec43-4a68-b2d7-ba722c0a7c2e" providerId="ADAL" clId="{D95322C8-0827-48A7-B55C-7E493E4657B1}" dt="2025-05-26T18:17:10.858" v="87" actId="790"/>
          <ac:spMkLst>
            <pc:docMk/>
            <pc:sldMk cId="2882692569" sldId="259"/>
            <ac:spMk id="6" creationId="{A53E89F2-BEE0-EF95-6148-62BF12C60A21}"/>
          </ac:spMkLst>
        </pc:spChg>
        <pc:spChg chg="mod">
          <ac:chgData name="DSA - Daiana Belén Escobar" userId="a985d929-ec43-4a68-b2d7-ba722c0a7c2e" providerId="ADAL" clId="{D95322C8-0827-48A7-B55C-7E493E4657B1}" dt="2025-05-26T18:17:16.807" v="88" actId="1076"/>
          <ac:spMkLst>
            <pc:docMk/>
            <pc:sldMk cId="2882692569" sldId="259"/>
            <ac:spMk id="8" creationId="{0547BA6D-41B7-8FCB-3A8D-5F2461CBFD77}"/>
          </ac:spMkLst>
        </pc:spChg>
        <pc:picChg chg="mod">
          <ac:chgData name="DSA - Daiana Belén Escobar" userId="a985d929-ec43-4a68-b2d7-ba722c0a7c2e" providerId="ADAL" clId="{D95322C8-0827-48A7-B55C-7E493E4657B1}" dt="2025-05-26T18:14:14.846" v="64" actId="1076"/>
          <ac:picMkLst>
            <pc:docMk/>
            <pc:sldMk cId="2882692569" sldId="259"/>
            <ac:picMk id="4" creationId="{7D85DBC1-4DDE-3579-D7FE-D91D570D6980}"/>
          </ac:picMkLst>
        </pc:picChg>
      </pc:sldChg>
      <pc:sldChg chg="modSp mod">
        <pc:chgData name="DSA - Daiana Belén Escobar" userId="a985d929-ec43-4a68-b2d7-ba722c0a7c2e" providerId="ADAL" clId="{D95322C8-0827-48A7-B55C-7E493E4657B1}" dt="2025-05-26T18:17:10.858" v="87" actId="790"/>
        <pc:sldMkLst>
          <pc:docMk/>
          <pc:sldMk cId="3004166797" sldId="260"/>
        </pc:sldMkLst>
        <pc:spChg chg="mod">
          <ac:chgData name="DSA - Daiana Belén Escobar" userId="a985d929-ec43-4a68-b2d7-ba722c0a7c2e" providerId="ADAL" clId="{D95322C8-0827-48A7-B55C-7E493E4657B1}" dt="2025-05-26T18:17:10.858" v="87" actId="790"/>
          <ac:spMkLst>
            <pc:docMk/>
            <pc:sldMk cId="3004166797" sldId="260"/>
            <ac:spMk id="6" creationId="{F4D6F7B5-C900-9502-AC6C-759843089A8F}"/>
          </ac:spMkLst>
        </pc:spChg>
        <pc:spChg chg="mod">
          <ac:chgData name="DSA - Daiana Belén Escobar" userId="a985d929-ec43-4a68-b2d7-ba722c0a7c2e" providerId="ADAL" clId="{D95322C8-0827-48A7-B55C-7E493E4657B1}" dt="2025-05-26T18:17:10.858" v="87" actId="790"/>
          <ac:spMkLst>
            <pc:docMk/>
            <pc:sldMk cId="3004166797" sldId="260"/>
            <ac:spMk id="8" creationId="{F4C63860-31F2-F7AB-66CE-B862179EC46F}"/>
          </ac:spMkLst>
        </pc:spChg>
      </pc:sldChg>
      <pc:sldChg chg="modSp mod">
        <pc:chgData name="DSA - Daiana Belén Escobar" userId="a985d929-ec43-4a68-b2d7-ba722c0a7c2e" providerId="ADAL" clId="{D95322C8-0827-48A7-B55C-7E493E4657B1}" dt="2025-05-26T18:19:52.063" v="93" actId="1076"/>
        <pc:sldMkLst>
          <pc:docMk/>
          <pc:sldMk cId="3706089113" sldId="261"/>
        </pc:sldMkLst>
        <pc:spChg chg="mod">
          <ac:chgData name="DSA - Daiana Belén Escobar" userId="a985d929-ec43-4a68-b2d7-ba722c0a7c2e" providerId="ADAL" clId="{D95322C8-0827-48A7-B55C-7E493E4657B1}" dt="2025-05-26T18:19:52.063" v="93" actId="1076"/>
          <ac:spMkLst>
            <pc:docMk/>
            <pc:sldMk cId="3706089113" sldId="261"/>
            <ac:spMk id="8" creationId="{79D8D0CF-3F11-68CB-0C5D-9E32F3FC27F3}"/>
          </ac:spMkLst>
        </pc:spChg>
      </pc:sldChg>
      <pc:sldChg chg="modSp mod">
        <pc:chgData name="DSA - Daiana Belén Escobar" userId="a985d929-ec43-4a68-b2d7-ba722c0a7c2e" providerId="ADAL" clId="{D95322C8-0827-48A7-B55C-7E493E4657B1}" dt="2025-05-26T18:17:10.858" v="87" actId="790"/>
        <pc:sldMkLst>
          <pc:docMk/>
          <pc:sldMk cId="1066311185" sldId="262"/>
        </pc:sldMkLst>
        <pc:spChg chg="mod">
          <ac:chgData name="DSA - Daiana Belén Escobar" userId="a985d929-ec43-4a68-b2d7-ba722c0a7c2e" providerId="ADAL" clId="{D95322C8-0827-48A7-B55C-7E493E4657B1}" dt="2025-05-26T18:17:10.858" v="87" actId="790"/>
          <ac:spMkLst>
            <pc:docMk/>
            <pc:sldMk cId="1066311185" sldId="262"/>
            <ac:spMk id="4" creationId="{C86B22DF-440D-B6DA-955D-E8FA4A77CC28}"/>
          </ac:spMkLst>
        </pc:spChg>
        <pc:spChg chg="mod">
          <ac:chgData name="DSA - Daiana Belén Escobar" userId="a985d929-ec43-4a68-b2d7-ba722c0a7c2e" providerId="ADAL" clId="{D95322C8-0827-48A7-B55C-7E493E4657B1}" dt="2025-05-26T18:17:10.858" v="87" actId="790"/>
          <ac:spMkLst>
            <pc:docMk/>
            <pc:sldMk cId="1066311185" sldId="262"/>
            <ac:spMk id="8" creationId="{66DC45F1-6B6E-F227-6665-6059501FC2B2}"/>
          </ac:spMkLst>
        </pc:spChg>
      </pc:sldChg>
      <pc:sldChg chg="modSp mod">
        <pc:chgData name="DSA - Daiana Belén Escobar" userId="a985d929-ec43-4a68-b2d7-ba722c0a7c2e" providerId="ADAL" clId="{D95322C8-0827-48A7-B55C-7E493E4657B1}" dt="2025-05-26T18:17:10.858" v="87" actId="790"/>
        <pc:sldMkLst>
          <pc:docMk/>
          <pc:sldMk cId="1422757433" sldId="266"/>
        </pc:sldMkLst>
        <pc:spChg chg="mod">
          <ac:chgData name="DSA - Daiana Belén Escobar" userId="a985d929-ec43-4a68-b2d7-ba722c0a7c2e" providerId="ADAL" clId="{D95322C8-0827-48A7-B55C-7E493E4657B1}" dt="2025-05-26T18:17:10.858" v="87" actId="790"/>
          <ac:spMkLst>
            <pc:docMk/>
            <pc:sldMk cId="1422757433" sldId="266"/>
            <ac:spMk id="8" creationId="{FFF9615E-5EBA-92E7-A32D-DD21EFC91047}"/>
          </ac:spMkLst>
        </pc:spChg>
      </pc:sldChg>
      <pc:sldChg chg="modSp mod">
        <pc:chgData name="DSA - Daiana Belén Escobar" userId="a985d929-ec43-4a68-b2d7-ba722c0a7c2e" providerId="ADAL" clId="{D95322C8-0827-48A7-B55C-7E493E4657B1}" dt="2025-05-26T18:17:10.858" v="87" actId="790"/>
        <pc:sldMkLst>
          <pc:docMk/>
          <pc:sldMk cId="3477381653" sldId="267"/>
        </pc:sldMkLst>
        <pc:spChg chg="mod ord">
          <ac:chgData name="DSA - Daiana Belén Escobar" userId="a985d929-ec43-4a68-b2d7-ba722c0a7c2e" providerId="ADAL" clId="{D95322C8-0827-48A7-B55C-7E493E4657B1}" dt="2025-05-26T18:17:10.858" v="87" actId="790"/>
          <ac:spMkLst>
            <pc:docMk/>
            <pc:sldMk cId="3477381653" sldId="267"/>
            <ac:spMk id="4" creationId="{EAB857DF-1997-7DCA-C2DB-1DB2A9F07593}"/>
          </ac:spMkLst>
        </pc:spChg>
        <pc:spChg chg="mod">
          <ac:chgData name="DSA - Daiana Belén Escobar" userId="a985d929-ec43-4a68-b2d7-ba722c0a7c2e" providerId="ADAL" clId="{D95322C8-0827-48A7-B55C-7E493E4657B1}" dt="2025-05-26T18:17:10.858" v="87" actId="790"/>
          <ac:spMkLst>
            <pc:docMk/>
            <pc:sldMk cId="3477381653" sldId="267"/>
            <ac:spMk id="6" creationId="{8A3B8D91-BE1E-2521-1E5A-402AE4B23626}"/>
          </ac:spMkLst>
        </pc:spChg>
        <pc:spChg chg="mod">
          <ac:chgData name="DSA - Daiana Belén Escobar" userId="a985d929-ec43-4a68-b2d7-ba722c0a7c2e" providerId="ADAL" clId="{D95322C8-0827-48A7-B55C-7E493E4657B1}" dt="2025-05-26T18:17:10.858" v="87" actId="790"/>
          <ac:spMkLst>
            <pc:docMk/>
            <pc:sldMk cId="3477381653" sldId="267"/>
            <ac:spMk id="8" creationId="{5A959A0B-B939-DD2F-A6E6-9B5988AA0B81}"/>
          </ac:spMkLst>
        </pc:spChg>
        <pc:spChg chg="mod">
          <ac:chgData name="DSA - Daiana Belén Escobar" userId="a985d929-ec43-4a68-b2d7-ba722c0a7c2e" providerId="ADAL" clId="{D95322C8-0827-48A7-B55C-7E493E4657B1}" dt="2025-05-26T18:17:10.858" v="87" actId="790"/>
          <ac:spMkLst>
            <pc:docMk/>
            <pc:sldMk cId="3477381653" sldId="267"/>
            <ac:spMk id="11" creationId="{BE8DD727-B003-6358-BBA5-FF14AA853F58}"/>
          </ac:spMkLst>
        </pc:spChg>
      </pc:sldChg>
      <pc:sldChg chg="modSp mod">
        <pc:chgData name="DSA - Daiana Belén Escobar" userId="a985d929-ec43-4a68-b2d7-ba722c0a7c2e" providerId="ADAL" clId="{D95322C8-0827-48A7-B55C-7E493E4657B1}" dt="2025-05-26T18:17:10.858" v="87" actId="790"/>
        <pc:sldMkLst>
          <pc:docMk/>
          <pc:sldMk cId="660611974" sldId="268"/>
        </pc:sldMkLst>
        <pc:spChg chg="mod">
          <ac:chgData name="DSA - Daiana Belén Escobar" userId="a985d929-ec43-4a68-b2d7-ba722c0a7c2e" providerId="ADAL" clId="{D95322C8-0827-48A7-B55C-7E493E4657B1}" dt="2025-05-26T18:17:10.858" v="87" actId="790"/>
          <ac:spMkLst>
            <pc:docMk/>
            <pc:sldMk cId="660611974" sldId="268"/>
            <ac:spMk id="6" creationId="{E88ABD3F-E6C8-554C-81F5-C74982055F24}"/>
          </ac:spMkLst>
        </pc:spChg>
        <pc:spChg chg="mod">
          <ac:chgData name="DSA - Daiana Belén Escobar" userId="a985d929-ec43-4a68-b2d7-ba722c0a7c2e" providerId="ADAL" clId="{D95322C8-0827-48A7-B55C-7E493E4657B1}" dt="2025-05-26T18:17:10.858" v="87" actId="790"/>
          <ac:spMkLst>
            <pc:docMk/>
            <pc:sldMk cId="660611974" sldId="268"/>
            <ac:spMk id="8" creationId="{F49DB62D-6CC2-06C6-A548-A70C4B557E80}"/>
          </ac:spMkLst>
        </pc:spChg>
      </pc:sldChg>
      <pc:sldChg chg="modSp mod">
        <pc:chgData name="DSA - Daiana Belén Escobar" userId="a985d929-ec43-4a68-b2d7-ba722c0a7c2e" providerId="ADAL" clId="{D95322C8-0827-48A7-B55C-7E493E4657B1}" dt="2025-05-26T18:20:45.206" v="107" actId="20577"/>
        <pc:sldMkLst>
          <pc:docMk/>
          <pc:sldMk cId="1771602672" sldId="269"/>
        </pc:sldMkLst>
        <pc:spChg chg="mod">
          <ac:chgData name="DSA - Daiana Belén Escobar" userId="a985d929-ec43-4a68-b2d7-ba722c0a7c2e" providerId="ADAL" clId="{D95322C8-0827-48A7-B55C-7E493E4657B1}" dt="2025-05-26T18:20:45.206" v="107" actId="20577"/>
          <ac:spMkLst>
            <pc:docMk/>
            <pc:sldMk cId="1771602672" sldId="269"/>
            <ac:spMk id="8" creationId="{60745D60-546B-1685-196C-2FB794C85D5E}"/>
          </ac:spMkLst>
        </pc:spChg>
      </pc:sldChg>
      <pc:sldChg chg="modSp mod">
        <pc:chgData name="DSA - Daiana Belén Escobar" userId="a985d929-ec43-4a68-b2d7-ba722c0a7c2e" providerId="ADAL" clId="{D95322C8-0827-48A7-B55C-7E493E4657B1}" dt="2025-05-26T18:22:59.999" v="121" actId="1076"/>
        <pc:sldMkLst>
          <pc:docMk/>
          <pc:sldMk cId="790007691" sldId="270"/>
        </pc:sldMkLst>
        <pc:spChg chg="mod">
          <ac:chgData name="DSA - Daiana Belén Escobar" userId="a985d929-ec43-4a68-b2d7-ba722c0a7c2e" providerId="ADAL" clId="{D95322C8-0827-48A7-B55C-7E493E4657B1}" dt="2025-05-26T18:17:10.858" v="87" actId="790"/>
          <ac:spMkLst>
            <pc:docMk/>
            <pc:sldMk cId="790007691" sldId="270"/>
            <ac:spMk id="4" creationId="{32EFF9F4-327D-F7B4-F558-838A611E56FE}"/>
          </ac:spMkLst>
        </pc:spChg>
        <pc:spChg chg="mod">
          <ac:chgData name="DSA - Daiana Belén Escobar" userId="a985d929-ec43-4a68-b2d7-ba722c0a7c2e" providerId="ADAL" clId="{D95322C8-0827-48A7-B55C-7E493E4657B1}" dt="2025-05-26T18:22:59.999" v="121" actId="1076"/>
          <ac:spMkLst>
            <pc:docMk/>
            <pc:sldMk cId="790007691" sldId="270"/>
            <ac:spMk id="6" creationId="{B0811AB0-0143-95ED-2009-AA1A4579951D}"/>
          </ac:spMkLst>
        </pc:spChg>
        <pc:spChg chg="mod">
          <ac:chgData name="DSA - Daiana Belén Escobar" userId="a985d929-ec43-4a68-b2d7-ba722c0a7c2e" providerId="ADAL" clId="{D95322C8-0827-48A7-B55C-7E493E4657B1}" dt="2025-05-26T18:22:16.105" v="118" actId="1076"/>
          <ac:spMkLst>
            <pc:docMk/>
            <pc:sldMk cId="790007691" sldId="270"/>
            <ac:spMk id="8" creationId="{6D212911-FDD9-6CC4-6351-9C34F3275A81}"/>
          </ac:spMkLst>
        </pc:spChg>
        <pc:spChg chg="mod">
          <ac:chgData name="DSA - Daiana Belén Escobar" userId="a985d929-ec43-4a68-b2d7-ba722c0a7c2e" providerId="ADAL" clId="{D95322C8-0827-48A7-B55C-7E493E4657B1}" dt="2025-05-26T18:22:23.636" v="119" actId="1076"/>
          <ac:spMkLst>
            <pc:docMk/>
            <pc:sldMk cId="790007691" sldId="270"/>
            <ac:spMk id="11" creationId="{244A565C-5C42-0010-DB4D-32495DFFE329}"/>
          </ac:spMkLst>
        </pc:spChg>
      </pc:sldChg>
      <pc:sldChg chg="del">
        <pc:chgData name="DSA - Daiana Belén Escobar" userId="a985d929-ec43-4a68-b2d7-ba722c0a7c2e" providerId="ADAL" clId="{D95322C8-0827-48A7-B55C-7E493E4657B1}" dt="2025-05-26T18:02:18.051" v="5" actId="47"/>
        <pc:sldMkLst>
          <pc:docMk/>
          <pc:sldMk cId="3807916250" sldId="271"/>
        </pc:sldMkLst>
      </pc:sldChg>
      <pc:sldChg chg="modSp add mod">
        <pc:chgData name="DSA - Daiana Belén Escobar" userId="a985d929-ec43-4a68-b2d7-ba722c0a7c2e" providerId="ADAL" clId="{D95322C8-0827-48A7-B55C-7E493E4657B1}" dt="2025-05-26T18:17:10.858" v="87" actId="790"/>
        <pc:sldMkLst>
          <pc:docMk/>
          <pc:sldMk cId="4245181028" sldId="279"/>
        </pc:sldMkLst>
        <pc:spChg chg="mod">
          <ac:chgData name="DSA - Daiana Belén Escobar" userId="a985d929-ec43-4a68-b2d7-ba722c0a7c2e" providerId="ADAL" clId="{D95322C8-0827-48A7-B55C-7E493E4657B1}" dt="2025-05-26T18:17:10.858" v="87" actId="790"/>
          <ac:spMkLst>
            <pc:docMk/>
            <pc:sldMk cId="4245181028" sldId="279"/>
            <ac:spMk id="6" creationId="{1111DEAC-2DE4-4D0A-90B9-FD6A977A872F}"/>
          </ac:spMkLst>
        </pc:spChg>
        <pc:spChg chg="mod">
          <ac:chgData name="DSA - Daiana Belén Escobar" userId="a985d929-ec43-4a68-b2d7-ba722c0a7c2e" providerId="ADAL" clId="{D95322C8-0827-48A7-B55C-7E493E4657B1}" dt="2025-05-26T18:17:10.858" v="87" actId="790"/>
          <ac:spMkLst>
            <pc:docMk/>
            <pc:sldMk cId="4245181028" sldId="279"/>
            <ac:spMk id="9" creationId="{348C66BB-8E69-95DB-077A-0B627A6EAE35}"/>
          </ac:spMkLst>
        </pc:spChg>
      </pc:sldChg>
      <pc:sldChg chg="modSp add mod ord">
        <pc:chgData name="DSA - Daiana Belén Escobar" userId="a985d929-ec43-4a68-b2d7-ba722c0a7c2e" providerId="ADAL" clId="{D95322C8-0827-48A7-B55C-7E493E4657B1}" dt="2025-05-26T18:17:10.858" v="87" actId="790"/>
        <pc:sldMkLst>
          <pc:docMk/>
          <pc:sldMk cId="1754745664" sldId="280"/>
        </pc:sldMkLst>
        <pc:spChg chg="mod">
          <ac:chgData name="DSA - Daiana Belén Escobar" userId="a985d929-ec43-4a68-b2d7-ba722c0a7c2e" providerId="ADAL" clId="{D95322C8-0827-48A7-B55C-7E493E4657B1}" dt="2025-05-26T18:17:10.858" v="87" actId="790"/>
          <ac:spMkLst>
            <pc:docMk/>
            <pc:sldMk cId="1754745664" sldId="280"/>
            <ac:spMk id="6" creationId="{8A579873-7734-9AD4-3687-1E84D0350A2A}"/>
          </ac:spMkLst>
        </pc:spChg>
        <pc:spChg chg="mod">
          <ac:chgData name="DSA - Daiana Belén Escobar" userId="a985d929-ec43-4a68-b2d7-ba722c0a7c2e" providerId="ADAL" clId="{D95322C8-0827-48A7-B55C-7E493E4657B1}" dt="2025-05-26T18:17:10.858" v="87" actId="790"/>
          <ac:spMkLst>
            <pc:docMk/>
            <pc:sldMk cId="1754745664" sldId="280"/>
            <ac:spMk id="9" creationId="{B08CD23D-7507-7AAA-76EA-9EF17DF29E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360DC-54B9-4276-9178-C7E570C0DD9F}" type="datetimeFigureOut">
              <a:rPr lang="es-AR" smtClean="0"/>
              <a:t>26/5/2025</a:t>
            </a:fld>
            <a:endParaRPr lang="es-A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s-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774AF-4CEF-4852-B9CD-17024CAA4192}" type="slidenum">
              <a:rPr lang="es-AR" smtClean="0"/>
              <a:t>‹nº›</a:t>
            </a:fld>
            <a:endParaRPr lang="es-AR"/>
          </a:p>
        </p:txBody>
      </p:sp>
    </p:spTree>
    <p:extLst>
      <p:ext uri="{BB962C8B-B14F-4D97-AF65-F5344CB8AC3E}">
        <p14:creationId xmlns:p14="http://schemas.microsoft.com/office/powerpoint/2010/main" val="391684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AR" dirty="0"/>
          </a:p>
        </p:txBody>
      </p:sp>
      <p:sp>
        <p:nvSpPr>
          <p:cNvPr id="4" name="Espaço Reservado para Número de Slide 3"/>
          <p:cNvSpPr>
            <a:spLocks noGrp="1"/>
          </p:cNvSpPr>
          <p:nvPr>
            <p:ph type="sldNum" sz="quarter" idx="5"/>
          </p:nvPr>
        </p:nvSpPr>
        <p:spPr/>
        <p:txBody>
          <a:bodyPr/>
          <a:lstStyle/>
          <a:p>
            <a:fld id="{086774AF-4CEF-4852-B9CD-17024CAA4192}" type="slidenum">
              <a:rPr lang="es-AR" smtClean="0"/>
              <a:t>7</a:t>
            </a:fld>
            <a:endParaRPr lang="es-AR"/>
          </a:p>
        </p:txBody>
      </p:sp>
    </p:spTree>
    <p:extLst>
      <p:ext uri="{BB962C8B-B14F-4D97-AF65-F5344CB8AC3E}">
        <p14:creationId xmlns:p14="http://schemas.microsoft.com/office/powerpoint/2010/main" val="40329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26/05/2025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26/05/2025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SERMONARIO MENSUAL DE</a:t>
            </a:r>
            <a:endParaRPr kumimoji="0" lang="es-AR" sz="2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424518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5D6A-AB33-48C8-A285-64AE5C424CCF}"/>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60B130A-E1F0-BE9E-B48A-19179D63EE03}"/>
              </a:ext>
            </a:extLst>
          </p:cNvPr>
          <p:cNvPicPr>
            <a:picLocks noChangeAspect="1"/>
          </p:cNvPicPr>
          <p:nvPr/>
        </p:nvPicPr>
        <p:blipFill>
          <a:blip r:embed="rId2"/>
          <a:stretch>
            <a:fillRect/>
          </a:stretch>
        </p:blipFill>
        <p:spPr>
          <a:xfrm>
            <a:off x="13573" y="-1"/>
            <a:ext cx="12192000" cy="6858001"/>
          </a:xfrm>
          <a:prstGeom prst="rect">
            <a:avLst/>
          </a:prstGeom>
        </p:spPr>
      </p:pic>
      <p:sp>
        <p:nvSpPr>
          <p:cNvPr id="8" name="CaixaDeTexto 7">
            <a:extLst>
              <a:ext uri="{FF2B5EF4-FFF2-40B4-BE49-F238E27FC236}">
                <a16:creationId xmlns:a16="http://schemas.microsoft.com/office/drawing/2014/main" id="{60745D60-546B-1685-196C-2FB794C85D5E}"/>
              </a:ext>
            </a:extLst>
          </p:cNvPr>
          <p:cNvSpPr txBox="1"/>
          <p:nvPr/>
        </p:nvSpPr>
        <p:spPr>
          <a:xfrm>
            <a:off x="1638431" y="1518219"/>
            <a:ext cx="8942284" cy="3821559"/>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Pero ¿qué pasaría si nos pusiéramos de acuerdo para “cesar y desistir” de parte de nuestra tecnología y decidiéramos devolverle a Dios el “sábado”?</a:t>
            </a:r>
          </a:p>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¿Podría ser que, al desconectarnos de nuestros dispositivos, podríamos estar más profundamente conectados con nuestro Dios?</a:t>
            </a:r>
          </a:p>
          <a:p>
            <a:pPr algn="ctr">
              <a:spcAft>
                <a:spcPts val="1125"/>
              </a:spcAft>
            </a:pPr>
            <a:r>
              <a:rPr lang="es-AR" sz="2800" b="1" i="0" noProof="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Desconectarse para conectarnos con Cristo nos dará el descanso genuino prometido para el séptimo día.</a:t>
            </a:r>
            <a:endParaRPr lang="es-AR" sz="2800" noProof="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77160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B44F0-C20D-2E49-7655-458CB4DA79CE}"/>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9A9FFF00-EAAE-62BD-2DD9-88A52C3B261A}"/>
              </a:ext>
            </a:extLst>
          </p:cNvPr>
          <p:cNvPicPr>
            <a:picLocks noChangeAspect="1"/>
          </p:cNvPicPr>
          <p:nvPr/>
        </p:nvPicPr>
        <p:blipFill>
          <a:blip r:embed="rId2"/>
          <a:stretch>
            <a:fillRect/>
          </a:stretch>
        </p:blipFill>
        <p:spPr>
          <a:xfrm>
            <a:off x="0" y="0"/>
            <a:ext cx="12192000" cy="6858001"/>
          </a:xfrm>
          <a:prstGeom prst="rect">
            <a:avLst/>
          </a:prstGeom>
        </p:spPr>
      </p:pic>
      <p:sp>
        <p:nvSpPr>
          <p:cNvPr id="6" name="CaixaDeTexto 5">
            <a:extLst>
              <a:ext uri="{FF2B5EF4-FFF2-40B4-BE49-F238E27FC236}">
                <a16:creationId xmlns:a16="http://schemas.microsoft.com/office/drawing/2014/main" id="{B0811AB0-0143-95ED-2009-AA1A4579951D}"/>
              </a:ext>
            </a:extLst>
          </p:cNvPr>
          <p:cNvSpPr txBox="1"/>
          <p:nvPr/>
        </p:nvSpPr>
        <p:spPr>
          <a:xfrm>
            <a:off x="3641545" y="4752437"/>
            <a:ext cx="4908907" cy="400110"/>
          </a:xfrm>
          <a:prstGeom prst="rect">
            <a:avLst/>
          </a:prstGeom>
          <a:noFill/>
        </p:spPr>
        <p:txBody>
          <a:bodyPr wrap="square" rtlCol="0">
            <a:spAutoFit/>
          </a:bodyPr>
          <a:lstStyle/>
          <a:p>
            <a:pPr algn="ctr"/>
            <a:r>
              <a:rPr lang="es-AR" sz="2000" noProof="0" dirty="0">
                <a:solidFill>
                  <a:schemeClr val="bg1"/>
                </a:solidFill>
                <a:latin typeface="Roboto Medium" panose="02000000000000000000" pitchFamily="2" charset="0"/>
                <a:ea typeface="Roboto Medium" panose="02000000000000000000" pitchFamily="2" charset="0"/>
              </a:rPr>
              <a:t>(El Deseado de todas las gentes, p. 295)</a:t>
            </a:r>
          </a:p>
        </p:txBody>
      </p:sp>
      <p:sp>
        <p:nvSpPr>
          <p:cNvPr id="4" name="CaixaDeTexto 3">
            <a:extLst>
              <a:ext uri="{FF2B5EF4-FFF2-40B4-BE49-F238E27FC236}">
                <a16:creationId xmlns:a16="http://schemas.microsoft.com/office/drawing/2014/main" id="{32EFF9F4-327D-F7B4-F558-838A611E56FE}"/>
              </a:ext>
            </a:extLst>
          </p:cNvPr>
          <p:cNvSpPr txBox="1"/>
          <p:nvPr/>
        </p:nvSpPr>
        <p:spPr>
          <a:xfrm>
            <a:off x="921301" y="1521115"/>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
        <p:nvSpPr>
          <p:cNvPr id="8" name="CaixaDeTexto 7">
            <a:extLst>
              <a:ext uri="{FF2B5EF4-FFF2-40B4-BE49-F238E27FC236}">
                <a16:creationId xmlns:a16="http://schemas.microsoft.com/office/drawing/2014/main" id="{6D212911-FDD9-6CC4-6351-9C34F3275A81}"/>
              </a:ext>
            </a:extLst>
          </p:cNvPr>
          <p:cNvSpPr txBox="1"/>
          <p:nvPr/>
        </p:nvSpPr>
        <p:spPr>
          <a:xfrm>
            <a:off x="2214417" y="2113419"/>
            <a:ext cx="7763164" cy="2246769"/>
          </a:xfrm>
          <a:prstGeom prst="rect">
            <a:avLst/>
          </a:prstGeom>
          <a:noFill/>
        </p:spPr>
        <p:txBody>
          <a:bodyPr wrap="square" rtlCol="0">
            <a:spAutoFit/>
          </a:bodyPr>
          <a:lstStyle/>
          <a:p>
            <a:pPr algn="ctr">
              <a:spcAft>
                <a:spcPts val="1125"/>
              </a:spcAft>
            </a:pPr>
            <a:r>
              <a:rPr kumimoji="0" lang="es-AR" sz="2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Sépanlo o no, todos están cansados y cargados. Todos están agobiados con cargas que únicamente Cristo puede suprimir. [..] Él sacará la carga de nuestros hombros cansados. Nos dará reposo.</a:t>
            </a:r>
            <a:endParaRPr lang="es-AR" sz="4000" noProof="0" dirty="0">
              <a:solidFill>
                <a:schemeClr val="bg1"/>
              </a:solidFill>
              <a:latin typeface="Roboto Black" panose="02000000000000000000" pitchFamily="2" charset="0"/>
              <a:ea typeface="Roboto Black" panose="02000000000000000000" pitchFamily="2" charset="0"/>
            </a:endParaRPr>
          </a:p>
        </p:txBody>
      </p:sp>
      <p:sp>
        <p:nvSpPr>
          <p:cNvPr id="11" name="CaixaDeTexto 10">
            <a:extLst>
              <a:ext uri="{FF2B5EF4-FFF2-40B4-BE49-F238E27FC236}">
                <a16:creationId xmlns:a16="http://schemas.microsoft.com/office/drawing/2014/main" id="{244A565C-5C42-0010-DB4D-32495DFFE329}"/>
              </a:ext>
            </a:extLst>
          </p:cNvPr>
          <p:cNvSpPr txBox="1"/>
          <p:nvPr/>
        </p:nvSpPr>
        <p:spPr>
          <a:xfrm>
            <a:off x="9145152" y="3460106"/>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79000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3" name="Imagem 2" descr="Grupo de pessoas sentadas em floresta&#10;&#10;O conteúdo gerado por IA pode estar incorreto.">
            <a:extLst>
              <a:ext uri="{FF2B5EF4-FFF2-40B4-BE49-F238E27FC236}">
                <a16:creationId xmlns:a16="http://schemas.microsoft.com/office/drawing/2014/main" id="{B5B422FD-2F9C-B36E-249E-936B7047D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921" y="-261532"/>
            <a:ext cx="11071594" cy="7381063"/>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6B292996-F67E-8D52-2675-CB1D6E55BE98}"/>
              </a:ext>
            </a:extLst>
          </p:cNvPr>
          <p:cNvSpPr txBox="1"/>
          <p:nvPr/>
        </p:nvSpPr>
        <p:spPr>
          <a:xfrm>
            <a:off x="585112" y="1588751"/>
            <a:ext cx="6719456" cy="3680495"/>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¿Cuál es el regalo más perfecto que cualquier padre amoroso puede darle a su hijo? ¿No es el regalo de pasar tiempo juntos sin interrupciones y sin prisas?</a:t>
            </a:r>
          </a:p>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Es este regalo el que nuestro Padre Creador nos da a usted y a mí: 24 horas de tiempo ininterrumpido y sin prisas con él, cada séptimo día.</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75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A853-A91B-B408-D86D-F158E005B427}"/>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349DE848-1437-8581-7B24-34F41F9FB7AC}"/>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8A579873-7734-9AD4-3687-1E84D0350A2A}"/>
              </a:ext>
            </a:extLst>
          </p:cNvPr>
          <p:cNvSpPr txBox="1"/>
          <p:nvPr/>
        </p:nvSpPr>
        <p:spPr>
          <a:xfrm>
            <a:off x="5324762" y="2319408"/>
            <a:ext cx="5430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SERMONARIO MENSUAL DE</a:t>
            </a:r>
            <a:endParaRPr kumimoji="0" lang="es-AR" sz="2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9" name="CaixaDeTexto 8">
            <a:extLst>
              <a:ext uri="{FF2B5EF4-FFF2-40B4-BE49-F238E27FC236}">
                <a16:creationId xmlns:a16="http://schemas.microsoft.com/office/drawing/2014/main" id="{B08CD23D-7507-7AAA-76EA-9EF17DF29E1B}"/>
              </a:ext>
            </a:extLst>
          </p:cNvPr>
          <p:cNvSpPr txBox="1"/>
          <p:nvPr/>
        </p:nvSpPr>
        <p:spPr>
          <a:xfrm>
            <a:off x="8418944" y="3841702"/>
            <a:ext cx="42764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2025</a:t>
            </a:r>
          </a:p>
        </p:txBody>
      </p:sp>
      <p:pic>
        <p:nvPicPr>
          <p:cNvPr id="4" name="Imagem 3">
            <a:extLst>
              <a:ext uri="{FF2B5EF4-FFF2-40B4-BE49-F238E27FC236}">
                <a16:creationId xmlns:a16="http://schemas.microsoft.com/office/drawing/2014/main" id="{AAD670E9-CC44-2B5A-4207-C95E79AD7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175474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C323AA23-D991-D274-006C-92B1B035BAA7}"/>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66DC45F1-6B6E-F227-6665-6059501FC2B2}"/>
              </a:ext>
            </a:extLst>
          </p:cNvPr>
          <p:cNvSpPr txBox="1"/>
          <p:nvPr/>
        </p:nvSpPr>
        <p:spPr>
          <a:xfrm>
            <a:off x="3145558" y="5055339"/>
            <a:ext cx="5900882" cy="400110"/>
          </a:xfrm>
          <a:prstGeom prst="rect">
            <a:avLst/>
          </a:prstGeom>
          <a:noFill/>
        </p:spPr>
        <p:txBody>
          <a:bodyPr wrap="square" rtlCol="0">
            <a:spAutoFit/>
          </a:bodyPr>
          <a:lstStyle/>
          <a:p>
            <a:pPr algn="ctr">
              <a:spcAft>
                <a:spcPts val="1125"/>
              </a:spcAft>
            </a:pPr>
            <a:r>
              <a:rPr lang="es-AR" sz="2000" b="1" i="0" noProof="0" dirty="0">
                <a:solidFill>
                  <a:schemeClr val="bg1"/>
                </a:solidFill>
                <a:effectLst/>
                <a:latin typeface="Roboto Light" panose="02000000000000000000" pitchFamily="2" charset="0"/>
                <a:ea typeface="Roboto Light" panose="02000000000000000000" pitchFamily="2" charset="0"/>
              </a:rPr>
              <a:t>Juan 9:4</a:t>
            </a:r>
            <a:endParaRPr lang="es-AR" sz="2000" noProof="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C86B22DF-440D-B6DA-955D-E8FA4A77CC28}"/>
              </a:ext>
            </a:extLst>
          </p:cNvPr>
          <p:cNvSpPr txBox="1"/>
          <p:nvPr/>
        </p:nvSpPr>
        <p:spPr>
          <a:xfrm>
            <a:off x="811617" y="1313687"/>
            <a:ext cx="10568763" cy="3139321"/>
          </a:xfrm>
          <a:prstGeom prst="rect">
            <a:avLst/>
          </a:prstGeom>
          <a:noFill/>
        </p:spPr>
        <p:txBody>
          <a:bodyPr wrap="square" rtlCol="0">
            <a:spAutoFit/>
          </a:bodyPr>
          <a:lstStyle/>
          <a:p>
            <a:pPr algn="ctr"/>
            <a:r>
              <a:rPr lang="es-AR" sz="6600" noProof="0" dirty="0">
                <a:solidFill>
                  <a:schemeClr val="bg1"/>
                </a:solidFill>
                <a:latin typeface="Roboto Black" panose="02000000000000000000" pitchFamily="2" charset="0"/>
                <a:ea typeface="Roboto Black" panose="02000000000000000000" pitchFamily="2" charset="0"/>
              </a:rPr>
              <a:t>ADMINISTRAR </a:t>
            </a:r>
          </a:p>
          <a:p>
            <a:pPr algn="ctr"/>
            <a:r>
              <a:rPr lang="es-AR" sz="6600" noProof="0" dirty="0">
                <a:solidFill>
                  <a:schemeClr val="bg1"/>
                </a:solidFill>
                <a:latin typeface="Roboto Black" panose="02000000000000000000" pitchFamily="2" charset="0"/>
                <a:ea typeface="Roboto Black" panose="02000000000000000000" pitchFamily="2" charset="0"/>
              </a:rPr>
              <a:t>EL TIEMPO Y GUARDAR EL DÍA DE REPOSO</a:t>
            </a:r>
            <a:endParaRPr lang="es-AR" sz="80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3" name="Imagem 2" descr="Relógio de ponteiros&#10;&#10;O conteúdo gerado por IA pode estar incorreto.">
            <a:extLst>
              <a:ext uri="{FF2B5EF4-FFF2-40B4-BE49-F238E27FC236}">
                <a16:creationId xmlns:a16="http://schemas.microsoft.com/office/drawing/2014/main" id="{1A060A35-64F9-9760-1160-01C67980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576" y="-1679945"/>
            <a:ext cx="6811924" cy="12105973"/>
          </a:xfrm>
          <a:prstGeom prst="rect">
            <a:avLst/>
          </a:prstGeom>
        </p:spPr>
      </p:pic>
      <p:pic>
        <p:nvPicPr>
          <p:cNvPr id="4" name="Imagem 3">
            <a:extLst>
              <a:ext uri="{FF2B5EF4-FFF2-40B4-BE49-F238E27FC236}">
                <a16:creationId xmlns:a16="http://schemas.microsoft.com/office/drawing/2014/main" id="{B5569801-8BAB-D3D7-9AAB-A9F90FD4656B}"/>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F4D6F7B5-C900-9502-AC6C-759843089A8F}"/>
              </a:ext>
            </a:extLst>
          </p:cNvPr>
          <p:cNvSpPr txBox="1"/>
          <p:nvPr/>
        </p:nvSpPr>
        <p:spPr>
          <a:xfrm>
            <a:off x="1052945" y="739312"/>
            <a:ext cx="5337222"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LA NECESIDAD DE PRIORIZAR</a:t>
            </a:r>
          </a:p>
        </p:txBody>
      </p:sp>
      <p:sp>
        <p:nvSpPr>
          <p:cNvPr id="8" name="CaixaDeTexto 7">
            <a:extLst>
              <a:ext uri="{FF2B5EF4-FFF2-40B4-BE49-F238E27FC236}">
                <a16:creationId xmlns:a16="http://schemas.microsoft.com/office/drawing/2014/main" id="{F4C63860-31F2-F7AB-66CE-B862179EC46F}"/>
              </a:ext>
            </a:extLst>
          </p:cNvPr>
          <p:cNvSpPr txBox="1"/>
          <p:nvPr/>
        </p:nvSpPr>
        <p:spPr>
          <a:xfrm>
            <a:off x="1052945" y="2219481"/>
            <a:ext cx="5847585" cy="4252446"/>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Tenemos que </a:t>
            </a:r>
            <a:r>
              <a:rPr lang="es-AR" sz="2800" b="1" noProof="0" dirty="0">
                <a:solidFill>
                  <a:schemeClr val="bg1"/>
                </a:solidFill>
                <a:latin typeface="Roboto" panose="02000000000000000000" pitchFamily="2" charset="0"/>
                <a:ea typeface="Roboto" panose="02000000000000000000" pitchFamily="2" charset="0"/>
              </a:rPr>
              <a:t>aprender a gestionar el tiempo </a:t>
            </a:r>
            <a:r>
              <a:rPr lang="es-AR" sz="2800" b="0" i="0" noProof="0" dirty="0">
                <a:solidFill>
                  <a:schemeClr val="bg1"/>
                </a:solidFill>
                <a:effectLst/>
                <a:latin typeface="Roboto" panose="02000000000000000000" pitchFamily="2" charset="0"/>
                <a:ea typeface="Roboto" panose="02000000000000000000" pitchFamily="2" charset="0"/>
              </a:rPr>
              <a:t>para sacar el máximo provecho a un día.</a:t>
            </a:r>
          </a:p>
          <a:p>
            <a:pPr>
              <a:spcAft>
                <a:spcPts val="1125"/>
              </a:spcAft>
            </a:pPr>
            <a:endParaRPr lang="es-AR" sz="2800" b="0" i="0" noProof="0" dirty="0">
              <a:solidFill>
                <a:schemeClr val="bg1"/>
              </a:solidFill>
              <a:effectLst/>
              <a:latin typeface="Roboto" panose="02000000000000000000" pitchFamily="2" charset="0"/>
              <a:ea typeface="Roboto" panose="02000000000000000000" pitchFamily="2" charset="0"/>
            </a:endParaRPr>
          </a:p>
          <a:p>
            <a:pPr>
              <a:spcAft>
                <a:spcPts val="1125"/>
              </a:spcAft>
            </a:pPr>
            <a:r>
              <a:rPr lang="es-AR" sz="2800" noProof="0" dirty="0">
                <a:solidFill>
                  <a:schemeClr val="bg1"/>
                </a:solidFill>
                <a:latin typeface="Roboto" panose="02000000000000000000" pitchFamily="2" charset="0"/>
                <a:ea typeface="Roboto" panose="02000000000000000000" pitchFamily="2" charset="0"/>
              </a:rPr>
              <a:t>El individuo debe tomar el control proactivo de su vida y de su entorno, en lugar de permitir que las circunstancias controlen y dicten su vida.</a:t>
            </a:r>
          </a:p>
        </p:txBody>
      </p:sp>
    </p:spTree>
    <p:extLst>
      <p:ext uri="{BB962C8B-B14F-4D97-AF65-F5344CB8AC3E}">
        <p14:creationId xmlns:p14="http://schemas.microsoft.com/office/powerpoint/2010/main" val="300416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B421E24-6FC8-D321-5AFF-2B470FA7000E}"/>
              </a:ext>
            </a:extLst>
          </p:cNvPr>
          <p:cNvPicPr>
            <a:picLocks noChangeAspect="1"/>
          </p:cNvPicPr>
          <p:nvPr/>
        </p:nvPicPr>
        <p:blipFill>
          <a:blip r:embed="rId2"/>
          <a:stretch>
            <a:fillRect/>
          </a:stretch>
        </p:blipFill>
        <p:spPr>
          <a:xfrm>
            <a:off x="2" y="0"/>
            <a:ext cx="12191998" cy="6858000"/>
          </a:xfrm>
          <a:prstGeom prst="rect">
            <a:avLst/>
          </a:prstGeom>
        </p:spPr>
      </p:pic>
      <p:sp>
        <p:nvSpPr>
          <p:cNvPr id="4" name="CaixaDeTexto 3">
            <a:extLst>
              <a:ext uri="{FF2B5EF4-FFF2-40B4-BE49-F238E27FC236}">
                <a16:creationId xmlns:a16="http://schemas.microsoft.com/office/drawing/2014/main" id="{D20F9604-0422-829E-9EA9-63E09D53DA24}"/>
              </a:ext>
            </a:extLst>
          </p:cNvPr>
          <p:cNvSpPr txBox="1"/>
          <p:nvPr/>
        </p:nvSpPr>
        <p:spPr>
          <a:xfrm>
            <a:off x="863708" y="1782856"/>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
        <p:nvSpPr>
          <p:cNvPr id="6" name="CaixaDeTexto 5">
            <a:extLst>
              <a:ext uri="{FF2B5EF4-FFF2-40B4-BE49-F238E27FC236}">
                <a16:creationId xmlns:a16="http://schemas.microsoft.com/office/drawing/2014/main" id="{319063CA-0408-2F61-963C-F809E939CF6F}"/>
              </a:ext>
            </a:extLst>
          </p:cNvPr>
          <p:cNvSpPr txBox="1"/>
          <p:nvPr/>
        </p:nvSpPr>
        <p:spPr>
          <a:xfrm>
            <a:off x="4396616" y="4168124"/>
            <a:ext cx="3398767" cy="400110"/>
          </a:xfrm>
          <a:prstGeom prst="rect">
            <a:avLst/>
          </a:prstGeom>
          <a:noFill/>
        </p:spPr>
        <p:txBody>
          <a:bodyPr wrap="square" rtlCol="0">
            <a:spAutoFit/>
          </a:bodyPr>
          <a:lstStyle/>
          <a:p>
            <a:pPr algn="ctr"/>
            <a:r>
              <a:rPr lang="es-AR" sz="2000" noProof="0" dirty="0">
                <a:solidFill>
                  <a:schemeClr val="bg1"/>
                </a:solidFill>
                <a:latin typeface="Roboto Medium" panose="02000000000000000000" pitchFamily="2" charset="0"/>
                <a:ea typeface="Roboto Medium" panose="02000000000000000000" pitchFamily="2" charset="0"/>
              </a:rPr>
              <a:t>(</a:t>
            </a:r>
            <a:r>
              <a:rPr lang="es-AR" sz="2000" noProof="0" dirty="0" err="1">
                <a:solidFill>
                  <a:schemeClr val="bg1"/>
                </a:solidFill>
                <a:latin typeface="Roboto Medium" panose="02000000000000000000" pitchFamily="2" charset="0"/>
                <a:ea typeface="Roboto Medium" panose="02000000000000000000" pitchFamily="2" charset="0"/>
              </a:rPr>
              <a:t>Benjamin</a:t>
            </a:r>
            <a:r>
              <a:rPr lang="es-AR" sz="2000" noProof="0" dirty="0">
                <a:solidFill>
                  <a:schemeClr val="bg1"/>
                </a:solidFill>
                <a:latin typeface="Roboto Medium" panose="02000000000000000000" pitchFamily="2" charset="0"/>
                <a:ea typeface="Roboto Medium" panose="02000000000000000000" pitchFamily="2" charset="0"/>
              </a:rPr>
              <a:t> Franklin)</a:t>
            </a:r>
          </a:p>
        </p:txBody>
      </p:sp>
      <p:sp>
        <p:nvSpPr>
          <p:cNvPr id="8" name="CaixaDeTexto 7">
            <a:extLst>
              <a:ext uri="{FF2B5EF4-FFF2-40B4-BE49-F238E27FC236}">
                <a16:creationId xmlns:a16="http://schemas.microsoft.com/office/drawing/2014/main" id="{CAF43F12-00BC-8292-E239-96A8C78C3695}"/>
              </a:ext>
            </a:extLst>
          </p:cNvPr>
          <p:cNvSpPr txBox="1"/>
          <p:nvPr/>
        </p:nvSpPr>
        <p:spPr>
          <a:xfrm>
            <a:off x="2214418" y="2492275"/>
            <a:ext cx="7763164" cy="1323439"/>
          </a:xfrm>
          <a:prstGeom prst="rect">
            <a:avLst/>
          </a:prstGeom>
          <a:noFill/>
        </p:spPr>
        <p:txBody>
          <a:bodyPr wrap="square" rtlCol="0">
            <a:spAutoFit/>
          </a:bodyPr>
          <a:lstStyle/>
          <a:p>
            <a:pPr algn="ctr">
              <a:spcAft>
                <a:spcPts val="1125"/>
              </a:spcAft>
            </a:pPr>
            <a:r>
              <a:rPr lang="es-AR" sz="4000" noProof="0" dirty="0">
                <a:solidFill>
                  <a:schemeClr val="bg1"/>
                </a:solidFill>
                <a:latin typeface="Roboto Black" panose="02000000000000000000" pitchFamily="2" charset="0"/>
                <a:ea typeface="Roboto Black" panose="02000000000000000000" pitchFamily="2" charset="0"/>
              </a:rPr>
              <a:t>SI NO PLANIFICAS, ESTÁS PLANEANDO FRACASAR.</a:t>
            </a:r>
          </a:p>
        </p:txBody>
      </p:sp>
      <p:sp>
        <p:nvSpPr>
          <p:cNvPr id="11" name="CaixaDeTexto 10">
            <a:extLst>
              <a:ext uri="{FF2B5EF4-FFF2-40B4-BE49-F238E27FC236}">
                <a16:creationId xmlns:a16="http://schemas.microsoft.com/office/drawing/2014/main" id="{C3C87AC7-8454-B7A9-F1CA-3391AD003CA6}"/>
              </a:ext>
            </a:extLst>
          </p:cNvPr>
          <p:cNvSpPr txBox="1"/>
          <p:nvPr/>
        </p:nvSpPr>
        <p:spPr>
          <a:xfrm>
            <a:off x="9388654" y="2844685"/>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59299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B662-ABF3-7DBB-2AA7-1FE5183A4303}"/>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21755967-E531-14F7-154D-63D3E52DC9A6}"/>
              </a:ext>
            </a:extLst>
          </p:cNvPr>
          <p:cNvPicPr>
            <a:picLocks noChangeAspect="1"/>
          </p:cNvPicPr>
          <p:nvPr/>
        </p:nvPicPr>
        <p:blipFill>
          <a:blip r:embed="rId2"/>
          <a:stretch>
            <a:fillRect/>
          </a:stretch>
        </p:blipFill>
        <p:spPr>
          <a:xfrm>
            <a:off x="0" y="0"/>
            <a:ext cx="12192000" cy="6858001"/>
          </a:xfrm>
          <a:prstGeom prst="rect">
            <a:avLst/>
          </a:prstGeom>
        </p:spPr>
      </p:pic>
      <p:sp>
        <p:nvSpPr>
          <p:cNvPr id="6" name="CaixaDeTexto 5">
            <a:extLst>
              <a:ext uri="{FF2B5EF4-FFF2-40B4-BE49-F238E27FC236}">
                <a16:creationId xmlns:a16="http://schemas.microsoft.com/office/drawing/2014/main" id="{8A3B8D91-BE1E-2521-1E5A-402AE4B23626}"/>
              </a:ext>
            </a:extLst>
          </p:cNvPr>
          <p:cNvSpPr txBox="1"/>
          <p:nvPr/>
        </p:nvSpPr>
        <p:spPr>
          <a:xfrm>
            <a:off x="3564592" y="5107041"/>
            <a:ext cx="5062816" cy="400110"/>
          </a:xfrm>
          <a:prstGeom prst="rect">
            <a:avLst/>
          </a:prstGeom>
          <a:noFill/>
        </p:spPr>
        <p:txBody>
          <a:bodyPr wrap="square" rtlCol="0">
            <a:spAutoFit/>
          </a:bodyPr>
          <a:lstStyle/>
          <a:p>
            <a:pPr algn="ctr"/>
            <a:r>
              <a:rPr lang="es-AR" sz="2000" noProof="0" dirty="0">
                <a:solidFill>
                  <a:schemeClr val="bg1"/>
                </a:solidFill>
                <a:latin typeface="Roboto Medium" panose="02000000000000000000" pitchFamily="2" charset="0"/>
                <a:ea typeface="Roboto Medium" panose="02000000000000000000" pitchFamily="2" charset="0"/>
              </a:rPr>
              <a:t>(El ministerio de curación, p. 159)</a:t>
            </a:r>
          </a:p>
        </p:txBody>
      </p:sp>
      <p:sp>
        <p:nvSpPr>
          <p:cNvPr id="4" name="CaixaDeTexto 3">
            <a:extLst>
              <a:ext uri="{FF2B5EF4-FFF2-40B4-BE49-F238E27FC236}">
                <a16:creationId xmlns:a16="http://schemas.microsoft.com/office/drawing/2014/main" id="{EAB857DF-1997-7DCA-C2DB-1DB2A9F07593}"/>
              </a:ext>
            </a:extLst>
          </p:cNvPr>
          <p:cNvSpPr txBox="1"/>
          <p:nvPr/>
        </p:nvSpPr>
        <p:spPr>
          <a:xfrm>
            <a:off x="921301" y="1521115"/>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
        <p:nvSpPr>
          <p:cNvPr id="8" name="CaixaDeTexto 7">
            <a:extLst>
              <a:ext uri="{FF2B5EF4-FFF2-40B4-BE49-F238E27FC236}">
                <a16:creationId xmlns:a16="http://schemas.microsoft.com/office/drawing/2014/main" id="{5A959A0B-B939-DD2F-A6E6-9B5988AA0B81}"/>
              </a:ext>
            </a:extLst>
          </p:cNvPr>
          <p:cNvSpPr txBox="1"/>
          <p:nvPr/>
        </p:nvSpPr>
        <p:spPr>
          <a:xfrm>
            <a:off x="2214418" y="2090172"/>
            <a:ext cx="7763164" cy="2677656"/>
          </a:xfrm>
          <a:prstGeom prst="rect">
            <a:avLst/>
          </a:prstGeom>
          <a:noFill/>
        </p:spPr>
        <p:txBody>
          <a:bodyPr wrap="square" rtlCol="0">
            <a:spAutoFit/>
          </a:bodyPr>
          <a:lstStyle/>
          <a:p>
            <a:pPr algn="ctr">
              <a:spcAft>
                <a:spcPts val="1125"/>
              </a:spcAft>
            </a:pPr>
            <a:r>
              <a:rPr kumimoji="0" lang="es-AR" sz="2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Malgastar el tiempo y despreciar nuestra inteligencia resulta pecaminoso [...]. Si supiéramos apreciar cada momento y dedicarlo a cosas buenas, tendríamos tiempo para hacer todo lo que necesitamos hacer para nosotros mismos o para los demás.</a:t>
            </a:r>
            <a:endParaRPr lang="es-AR" sz="4000" noProof="0" dirty="0">
              <a:solidFill>
                <a:schemeClr val="bg1"/>
              </a:solidFill>
              <a:latin typeface="Roboto Black" panose="02000000000000000000" pitchFamily="2" charset="0"/>
              <a:ea typeface="Roboto Black" panose="02000000000000000000" pitchFamily="2" charset="0"/>
            </a:endParaRPr>
          </a:p>
        </p:txBody>
      </p:sp>
      <p:sp>
        <p:nvSpPr>
          <p:cNvPr id="11" name="CaixaDeTexto 10">
            <a:extLst>
              <a:ext uri="{FF2B5EF4-FFF2-40B4-BE49-F238E27FC236}">
                <a16:creationId xmlns:a16="http://schemas.microsoft.com/office/drawing/2014/main" id="{BE8DD727-B003-6358-BBA5-FF14AA853F58}"/>
              </a:ext>
            </a:extLst>
          </p:cNvPr>
          <p:cNvSpPr txBox="1"/>
          <p:nvPr/>
        </p:nvSpPr>
        <p:spPr>
          <a:xfrm>
            <a:off x="9439885" y="3783602"/>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347738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36F8-83F2-303E-832B-F7DBAC8612C2}"/>
            </a:ext>
          </a:extLst>
        </p:cNvPr>
        <p:cNvGrpSpPr/>
        <p:nvPr/>
      </p:nvGrpSpPr>
      <p:grpSpPr>
        <a:xfrm>
          <a:off x="0" y="0"/>
          <a:ext cx="0" cy="0"/>
          <a:chOff x="0" y="0"/>
          <a:chExt cx="0" cy="0"/>
        </a:xfrm>
      </p:grpSpPr>
      <p:pic>
        <p:nvPicPr>
          <p:cNvPr id="3" name="Imagem 2" descr="Placa branca com letras pretas&#10;&#10;O conteúdo gerado por IA pode estar incorreto.">
            <a:extLst>
              <a:ext uri="{FF2B5EF4-FFF2-40B4-BE49-F238E27FC236}">
                <a16:creationId xmlns:a16="http://schemas.microsoft.com/office/drawing/2014/main" id="{D27B1F3F-9F51-502B-3EF1-BDF87D317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138" y="0"/>
            <a:ext cx="6858000" cy="6858000"/>
          </a:xfrm>
          <a:prstGeom prst="rect">
            <a:avLst/>
          </a:prstGeom>
        </p:spPr>
      </p:pic>
      <p:pic>
        <p:nvPicPr>
          <p:cNvPr id="5" name="Imagem 4">
            <a:extLst>
              <a:ext uri="{FF2B5EF4-FFF2-40B4-BE49-F238E27FC236}">
                <a16:creationId xmlns:a16="http://schemas.microsoft.com/office/drawing/2014/main" id="{2A1396DE-11D2-7947-8352-C4671C2BA9C3}"/>
              </a:ext>
            </a:extLst>
          </p:cNvPr>
          <p:cNvPicPr>
            <a:picLocks noChangeAspect="1"/>
          </p:cNvPicPr>
          <p:nvPr/>
        </p:nvPicPr>
        <p:blipFill>
          <a:blip r:embed="rId3"/>
          <a:stretch>
            <a:fillRect/>
          </a:stretch>
        </p:blipFill>
        <p:spPr>
          <a:xfrm>
            <a:off x="-438150" y="-246461"/>
            <a:ext cx="12630150" cy="7104461"/>
          </a:xfrm>
          <a:prstGeom prst="rect">
            <a:avLst/>
          </a:prstGeom>
        </p:spPr>
      </p:pic>
      <p:sp>
        <p:nvSpPr>
          <p:cNvPr id="6" name="CaixaDeTexto 5">
            <a:extLst>
              <a:ext uri="{FF2B5EF4-FFF2-40B4-BE49-F238E27FC236}">
                <a16:creationId xmlns:a16="http://schemas.microsoft.com/office/drawing/2014/main" id="{E88ABD3F-E6C8-554C-81F5-C74982055F24}"/>
              </a:ext>
            </a:extLst>
          </p:cNvPr>
          <p:cNvSpPr txBox="1"/>
          <p:nvPr/>
        </p:nvSpPr>
        <p:spPr>
          <a:xfrm>
            <a:off x="767195" y="1054512"/>
            <a:ext cx="5719330" cy="707886"/>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TIEMPO PRIVILEGIADO</a:t>
            </a:r>
          </a:p>
        </p:txBody>
      </p:sp>
      <p:sp>
        <p:nvSpPr>
          <p:cNvPr id="8" name="CaixaDeTexto 7">
            <a:extLst>
              <a:ext uri="{FF2B5EF4-FFF2-40B4-BE49-F238E27FC236}">
                <a16:creationId xmlns:a16="http://schemas.microsoft.com/office/drawing/2014/main" id="{F49DB62D-6CC2-06C6-A548-A70C4B557E80}"/>
              </a:ext>
            </a:extLst>
          </p:cNvPr>
          <p:cNvSpPr txBox="1"/>
          <p:nvPr/>
        </p:nvSpPr>
        <p:spPr>
          <a:xfrm>
            <a:off x="767195" y="2008859"/>
            <a:ext cx="5638800" cy="3970318"/>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Este recordatorio oportuno cada semana está diseñado para crear equilibrio y perspectiva, lo que nos permite a usted y a mí reconectarnos con nuestro Dios, con nosotros mismos, con la familia y con la naturaleza, y ajustarnos al ritmo del tiempo de Dios. </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061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1F68-C47F-2B9C-A447-02B366789782}"/>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112C4286-73FA-33E1-5C02-E278DE0E6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073" y="-135468"/>
            <a:ext cx="10693400" cy="7128933"/>
          </a:xfrm>
          <a:prstGeom prst="rect">
            <a:avLst/>
          </a:prstGeom>
        </p:spPr>
      </p:pic>
      <p:pic>
        <p:nvPicPr>
          <p:cNvPr id="4" name="Imagem 3">
            <a:extLst>
              <a:ext uri="{FF2B5EF4-FFF2-40B4-BE49-F238E27FC236}">
                <a16:creationId xmlns:a16="http://schemas.microsoft.com/office/drawing/2014/main" id="{2A9DECFF-174B-DDB3-B506-BFAE5FF8E396}"/>
              </a:ext>
            </a:extLst>
          </p:cNvPr>
          <p:cNvPicPr>
            <a:picLocks noChangeAspect="1"/>
          </p:cNvPicPr>
          <p:nvPr/>
        </p:nvPicPr>
        <p:blipFill>
          <a:blip r:embed="rId4"/>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FFF9615E-5EBA-92E7-A32D-DD21EFC91047}"/>
              </a:ext>
            </a:extLst>
          </p:cNvPr>
          <p:cNvSpPr txBox="1"/>
          <p:nvPr/>
        </p:nvSpPr>
        <p:spPr>
          <a:xfrm>
            <a:off x="713151" y="797508"/>
            <a:ext cx="5847585" cy="5262979"/>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Cada semana, el </a:t>
            </a:r>
            <a:r>
              <a:rPr lang="es-AR" sz="2800" noProof="0" dirty="0">
                <a:solidFill>
                  <a:schemeClr val="bg1"/>
                </a:solidFill>
                <a:latin typeface="Roboto Black" panose="02000000000000000000" pitchFamily="2" charset="0"/>
                <a:ea typeface="Roboto Black" panose="02000000000000000000" pitchFamily="2" charset="0"/>
                <a:cs typeface="Roboto Black" panose="02000000000000000000" pitchFamily="2" charset="0"/>
              </a:rPr>
              <a:t>sábado</a:t>
            </a:r>
            <a:r>
              <a:rPr lang="es-AR" sz="2800" b="0" i="0" noProof="0" dirty="0">
                <a:solidFill>
                  <a:schemeClr val="bg1"/>
                </a:solidFill>
                <a:effectLst/>
                <a:latin typeface="Roboto" panose="02000000000000000000" pitchFamily="2" charset="0"/>
                <a:ea typeface="Roboto" panose="02000000000000000000" pitchFamily="2" charset="0"/>
              </a:rPr>
              <a:t> señala a nuestro Creador y Redentor y nos invita a adorarlo. ¡No es de extrañar que en el centro del gran conflicto sobre la dignidad de Cristo para recibir adoración como Creador esté el sábado! ¡La adoración del sábado es tiempo bien empleado con nuestro Creador y Redentor! Y la buena noticia es que esto continuará en la tierra nueva (véase Isaías 66:22, 23).</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2275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7D85DBC1-4DDE-3579-D7FE-D91D570D6980}"/>
              </a:ext>
            </a:extLst>
          </p:cNvPr>
          <p:cNvPicPr>
            <a:picLocks noChangeAspect="1"/>
          </p:cNvPicPr>
          <p:nvPr/>
        </p:nvPicPr>
        <p:blipFill>
          <a:blip r:embed="rId2"/>
          <a:stretch>
            <a:fillRect/>
          </a:stretch>
        </p:blipFill>
        <p:spPr>
          <a:xfrm>
            <a:off x="0" y="-1"/>
            <a:ext cx="12192000" cy="6858001"/>
          </a:xfrm>
          <a:prstGeom prst="rect">
            <a:avLst/>
          </a:prstGeom>
        </p:spPr>
      </p:pic>
      <p:sp>
        <p:nvSpPr>
          <p:cNvPr id="6" name="CaixaDeTexto 5">
            <a:extLst>
              <a:ext uri="{FF2B5EF4-FFF2-40B4-BE49-F238E27FC236}">
                <a16:creationId xmlns:a16="http://schemas.microsoft.com/office/drawing/2014/main" id="{A53E89F2-BEE0-EF95-6148-62BF12C60A21}"/>
              </a:ext>
            </a:extLst>
          </p:cNvPr>
          <p:cNvSpPr txBox="1"/>
          <p:nvPr/>
        </p:nvSpPr>
        <p:spPr>
          <a:xfrm>
            <a:off x="1116419" y="1170924"/>
            <a:ext cx="9755936" cy="707886"/>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DESCANSO VERDADERO</a:t>
            </a:r>
          </a:p>
        </p:txBody>
      </p:sp>
      <p:sp>
        <p:nvSpPr>
          <p:cNvPr id="8" name="CaixaDeTexto 7">
            <a:extLst>
              <a:ext uri="{FF2B5EF4-FFF2-40B4-BE49-F238E27FC236}">
                <a16:creationId xmlns:a16="http://schemas.microsoft.com/office/drawing/2014/main" id="{0547BA6D-41B7-8FCB-3A8D-5F2461CBFD77}"/>
              </a:ext>
            </a:extLst>
          </p:cNvPr>
          <p:cNvSpPr txBox="1"/>
          <p:nvPr/>
        </p:nvSpPr>
        <p:spPr>
          <a:xfrm>
            <a:off x="1116419" y="2736501"/>
            <a:ext cx="7172224" cy="1384995"/>
          </a:xfrm>
          <a:prstGeom prst="rect">
            <a:avLst/>
          </a:prstGeom>
          <a:noFill/>
        </p:spPr>
        <p:txBody>
          <a:bodyPr wrap="square" rtlCol="0">
            <a:spAutoFit/>
          </a:bodyPr>
          <a:lstStyle/>
          <a:p>
            <a:pPr>
              <a:spcAft>
                <a:spcPts val="1125"/>
              </a:spcAft>
            </a:pPr>
            <a:r>
              <a:rPr lang="es-AR" sz="2800" b="1" i="0" noProof="0" dirty="0">
                <a:solidFill>
                  <a:schemeClr val="bg1"/>
                </a:solidFill>
                <a:effectLst/>
                <a:latin typeface="Roboto" panose="02000000000000000000" pitchFamily="2" charset="0"/>
                <a:ea typeface="Roboto" panose="02000000000000000000" pitchFamily="2" charset="0"/>
              </a:rPr>
              <a:t>“</a:t>
            </a:r>
            <a:r>
              <a:rPr lang="es-AR" sz="2800" b="0" i="0" noProof="0" dirty="0">
                <a:solidFill>
                  <a:schemeClr val="bg1"/>
                </a:solidFill>
                <a:effectLst/>
                <a:latin typeface="Roboto" panose="02000000000000000000" pitchFamily="2" charset="0"/>
                <a:ea typeface="Roboto" panose="02000000000000000000" pitchFamily="2" charset="0"/>
              </a:rPr>
              <a:t>Seis días trabajarás y harás toda tu obra, pero el séptimo día es día de reposo del Señor tu Dios. No harás ninguna obra en él”.</a:t>
            </a:r>
            <a:endParaRPr lang="es-AR" sz="2800" noProof="0" dirty="0">
              <a:solidFill>
                <a:schemeClr val="bg1"/>
              </a:solidFill>
              <a:latin typeface="Roboto" panose="02000000000000000000" pitchFamily="2" charset="0"/>
              <a:ea typeface="Roboto" panose="02000000000000000000" pitchFamily="2" charset="0"/>
            </a:endParaRPr>
          </a:p>
        </p:txBody>
      </p:sp>
      <p:sp>
        <p:nvSpPr>
          <p:cNvPr id="5" name="CaixaDeTexto 4">
            <a:extLst>
              <a:ext uri="{FF2B5EF4-FFF2-40B4-BE49-F238E27FC236}">
                <a16:creationId xmlns:a16="http://schemas.microsoft.com/office/drawing/2014/main" id="{9979404E-5670-96A7-88FB-3B5C8F204ABB}"/>
              </a:ext>
            </a:extLst>
          </p:cNvPr>
          <p:cNvSpPr txBox="1"/>
          <p:nvPr/>
        </p:nvSpPr>
        <p:spPr>
          <a:xfrm>
            <a:off x="1116419" y="4121496"/>
            <a:ext cx="7172224" cy="461665"/>
          </a:xfrm>
          <a:prstGeom prst="rect">
            <a:avLst/>
          </a:prstGeom>
          <a:noFill/>
        </p:spPr>
        <p:txBody>
          <a:bodyPr wrap="square" rtlCol="0">
            <a:spAutoFit/>
          </a:bodyPr>
          <a:lstStyle/>
          <a:p>
            <a:pPr>
              <a:spcAft>
                <a:spcPts val="1125"/>
              </a:spcAft>
            </a:pPr>
            <a:r>
              <a:rPr lang="es-AR" sz="2400" b="0" i="0" noProof="0" dirty="0">
                <a:solidFill>
                  <a:schemeClr val="bg1"/>
                </a:solidFill>
                <a:effectLst/>
                <a:latin typeface="Roboto" panose="02000000000000000000" pitchFamily="2" charset="0"/>
                <a:ea typeface="Roboto" panose="02000000000000000000" pitchFamily="2" charset="0"/>
              </a:rPr>
              <a:t>(</a:t>
            </a:r>
            <a:r>
              <a:rPr lang="es-AR" sz="2400" noProof="0" dirty="0">
                <a:solidFill>
                  <a:schemeClr val="bg1"/>
                </a:solidFill>
                <a:latin typeface="Roboto" panose="02000000000000000000" pitchFamily="2" charset="0"/>
                <a:ea typeface="Roboto" panose="02000000000000000000" pitchFamily="2" charset="0"/>
              </a:rPr>
              <a:t>É</a:t>
            </a:r>
            <a:r>
              <a:rPr lang="es-AR" sz="2400" b="0" i="0" noProof="0" dirty="0">
                <a:solidFill>
                  <a:schemeClr val="bg1"/>
                </a:solidFill>
                <a:effectLst/>
                <a:latin typeface="Roboto" panose="02000000000000000000" pitchFamily="2" charset="0"/>
                <a:ea typeface="Roboto" panose="02000000000000000000" pitchFamily="2" charset="0"/>
              </a:rPr>
              <a:t>xodo 20:9, 10)</a:t>
            </a:r>
            <a:endParaRPr lang="es-AR" sz="24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269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A20B-CA3C-BAC8-710F-4F3B254D62AD}"/>
            </a:ext>
          </a:extLst>
        </p:cNvPr>
        <p:cNvGrpSpPr/>
        <p:nvPr/>
      </p:nvGrpSpPr>
      <p:grpSpPr>
        <a:xfrm>
          <a:off x="0" y="0"/>
          <a:ext cx="0" cy="0"/>
          <a:chOff x="0" y="0"/>
          <a:chExt cx="0" cy="0"/>
        </a:xfrm>
      </p:grpSpPr>
      <p:pic>
        <p:nvPicPr>
          <p:cNvPr id="5" name="Imagem 4" descr="Uma imagem contendo criança, foto, colorido, jovem&#10;&#10;O conteúdo gerado por IA pode estar incorreto.">
            <a:extLst>
              <a:ext uri="{FF2B5EF4-FFF2-40B4-BE49-F238E27FC236}">
                <a16:creationId xmlns:a16="http://schemas.microsoft.com/office/drawing/2014/main" id="{E81FCA4E-F5FC-F0A2-AA0D-9938D90E8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51" y="0"/>
            <a:ext cx="6858000" cy="6858000"/>
          </a:xfrm>
          <a:prstGeom prst="rect">
            <a:avLst/>
          </a:prstGeom>
        </p:spPr>
      </p:pic>
      <p:pic>
        <p:nvPicPr>
          <p:cNvPr id="2" name="Imagem 1">
            <a:extLst>
              <a:ext uri="{FF2B5EF4-FFF2-40B4-BE49-F238E27FC236}">
                <a16:creationId xmlns:a16="http://schemas.microsoft.com/office/drawing/2014/main" id="{1B6615E5-EF91-26E8-6DB2-173086DAA525}"/>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79D8D0CF-3F11-68CB-0C5D-9E32F3FC27F3}"/>
              </a:ext>
            </a:extLst>
          </p:cNvPr>
          <p:cNvSpPr txBox="1"/>
          <p:nvPr/>
        </p:nvSpPr>
        <p:spPr>
          <a:xfrm>
            <a:off x="6687878" y="1166842"/>
            <a:ext cx="4471555" cy="4524315"/>
          </a:xfrm>
          <a:prstGeom prst="rect">
            <a:avLst/>
          </a:prstGeom>
          <a:noFill/>
        </p:spPr>
        <p:txBody>
          <a:bodyPr wrap="square" rtlCol="0">
            <a:spAutoFit/>
          </a:bodyPr>
          <a:lstStyle/>
          <a:p>
            <a:pPr algn="r">
              <a:spcAft>
                <a:spcPts val="1125"/>
              </a:spcAft>
            </a:pPr>
            <a:r>
              <a:rPr lang="es-AR" sz="3200" b="0" i="0" noProof="0" dirty="0">
                <a:solidFill>
                  <a:schemeClr val="bg1"/>
                </a:solidFill>
                <a:effectLst/>
                <a:latin typeface="Roboto" panose="02000000000000000000" pitchFamily="2" charset="0"/>
                <a:ea typeface="Roboto" panose="02000000000000000000" pitchFamily="2" charset="0"/>
              </a:rPr>
              <a:t>Nos hemos convertido en la generación más conectada pero adicta de la historia, adicta a nuestro exceso de información y tecnología las 24 horas del día, los 7 días de la semana. </a:t>
            </a:r>
            <a:endParaRPr lang="es-AR" sz="32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608911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951A62-E6A8-4A03-AAF4-03513F701562}">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2.xml><?xml version="1.0" encoding="utf-8"?>
<ds:datastoreItem xmlns:ds="http://schemas.openxmlformats.org/officeDocument/2006/customXml" ds:itemID="{82E86C8E-7181-481D-B2E6-A6333FDFB894}">
  <ds:schemaRefs>
    <ds:schemaRef ds:uri="http://schemas.microsoft.com/sharepoint/v3/contenttype/forms"/>
  </ds:schemaRefs>
</ds:datastoreItem>
</file>

<file path=customXml/itemProps3.xml><?xml version="1.0" encoding="utf-8"?>
<ds:datastoreItem xmlns:ds="http://schemas.openxmlformats.org/officeDocument/2006/customXml" ds:itemID="{7AC0D171-3C5B-4774-9B2E-6D37F9DC4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253</TotalTime>
  <Words>509</Words>
  <Application>Microsoft Office PowerPoint</Application>
  <PresentationFormat>Widescreen</PresentationFormat>
  <Paragraphs>36</Paragraphs>
  <Slides>13</Slides>
  <Notes>1</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13</vt:i4>
      </vt:variant>
    </vt:vector>
  </HeadingPairs>
  <TitlesOfParts>
    <vt:vector size="22" baseType="lpstr">
      <vt:lpstr>Aptos</vt:lpstr>
      <vt:lpstr>Arial</vt:lpstr>
      <vt:lpstr>Calibri</vt:lpstr>
      <vt:lpstr>Calibri Light</vt:lpstr>
      <vt:lpstr>Roboto</vt:lpstr>
      <vt:lpstr>Roboto Black</vt:lpstr>
      <vt:lpstr>Roboto Light</vt:lpstr>
      <vt:lpstr>Roboto Medium</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23</cp:revision>
  <dcterms:created xsi:type="dcterms:W3CDTF">2024-12-17T16:41:17Z</dcterms:created>
  <dcterms:modified xsi:type="dcterms:W3CDTF">2025-05-26T18:23:51Z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