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6" r:id="rId3"/>
    <p:sldId id="267" r:id="rId4"/>
    <p:sldId id="268" r:id="rId5"/>
    <p:sldId id="275" r:id="rId6"/>
    <p:sldId id="257" r:id="rId7"/>
    <p:sldId id="276" r:id="rId8"/>
    <p:sldId id="260" r:id="rId9"/>
    <p:sldId id="259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1222AC-38FD-4541-A5C0-041F24D46C3D}" v="46" dt="2025-03-26T10:04:55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74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6F1222AC-38FD-4541-A5C0-041F24D46C3D}"/>
    <pc:docChg chg="undo redo custSel addSld delSld modSld">
      <pc:chgData name="DSA - Daiana Belén Escobar" userId="a985d929-ec43-4a68-b2d7-ba722c0a7c2e" providerId="ADAL" clId="{6F1222AC-38FD-4541-A5C0-041F24D46C3D}" dt="2025-03-26T10:09:00.560" v="126" actId="14100"/>
      <pc:docMkLst>
        <pc:docMk/>
      </pc:docMkLst>
      <pc:sldChg chg="del">
        <pc:chgData name="DSA - Daiana Belén Escobar" userId="a985d929-ec43-4a68-b2d7-ba722c0a7c2e" providerId="ADAL" clId="{6F1222AC-38FD-4541-A5C0-041F24D46C3D}" dt="2025-03-26T09:56:48.082" v="1" actId="47"/>
        <pc:sldMkLst>
          <pc:docMk/>
          <pc:sldMk cId="3914871848" sldId="256"/>
        </pc:sldMkLst>
      </pc:sldChg>
      <pc:sldChg chg="modSp mod">
        <pc:chgData name="DSA - Daiana Belén Escobar" userId="a985d929-ec43-4a68-b2d7-ba722c0a7c2e" providerId="ADAL" clId="{6F1222AC-38FD-4541-A5C0-041F24D46C3D}" dt="2025-03-26T10:06:06.809" v="103" actId="1076"/>
        <pc:sldMkLst>
          <pc:docMk/>
          <pc:sldMk cId="592997925" sldId="257"/>
        </pc:sldMkLst>
        <pc:spChg chg="mod">
          <ac:chgData name="DSA - Daiana Belén Escobar" userId="a985d929-ec43-4a68-b2d7-ba722c0a7c2e" providerId="ADAL" clId="{6F1222AC-38FD-4541-A5C0-041F24D46C3D}" dt="2025-03-26T10:05:59.256" v="102" actId="20577"/>
          <ac:spMkLst>
            <pc:docMk/>
            <pc:sldMk cId="592997925" sldId="257"/>
            <ac:spMk id="6" creationId="{319063CA-0408-2F61-963C-F809E939CF6F}"/>
          </ac:spMkLst>
        </pc:spChg>
        <pc:spChg chg="mod">
          <ac:chgData name="DSA - Daiana Belén Escobar" userId="a985d929-ec43-4a68-b2d7-ba722c0a7c2e" providerId="ADAL" clId="{6F1222AC-38FD-4541-A5C0-041F24D46C3D}" dt="2025-03-26T10:05:37.454" v="95" actId="20577"/>
          <ac:spMkLst>
            <pc:docMk/>
            <pc:sldMk cId="592997925" sldId="257"/>
            <ac:spMk id="8" creationId="{CAF43F12-00BC-8292-E239-96A8C78C3695}"/>
          </ac:spMkLst>
        </pc:spChg>
        <pc:spChg chg="mod">
          <ac:chgData name="DSA - Daiana Belén Escobar" userId="a985d929-ec43-4a68-b2d7-ba722c0a7c2e" providerId="ADAL" clId="{6F1222AC-38FD-4541-A5C0-041F24D46C3D}" dt="2025-03-26T10:06:06.809" v="103" actId="1076"/>
          <ac:spMkLst>
            <pc:docMk/>
            <pc:sldMk cId="592997925" sldId="257"/>
            <ac:spMk id="11" creationId="{C3C87AC7-8454-B7A9-F1CA-3391AD003CA6}"/>
          </ac:spMkLst>
        </pc:spChg>
      </pc:sldChg>
      <pc:sldChg chg="modSp mod">
        <pc:chgData name="DSA - Daiana Belén Escobar" userId="a985d929-ec43-4a68-b2d7-ba722c0a7c2e" providerId="ADAL" clId="{6F1222AC-38FD-4541-A5C0-041F24D46C3D}" dt="2025-03-26T10:09:00.560" v="126" actId="14100"/>
        <pc:sldMkLst>
          <pc:docMk/>
          <pc:sldMk cId="2882692569" sldId="259"/>
        </pc:sldMkLst>
        <pc:spChg chg="mod">
          <ac:chgData name="DSA - Daiana Belén Escobar" userId="a985d929-ec43-4a68-b2d7-ba722c0a7c2e" providerId="ADAL" clId="{6F1222AC-38FD-4541-A5C0-041F24D46C3D}" dt="2025-03-26T10:09:00.560" v="126" actId="14100"/>
          <ac:spMkLst>
            <pc:docMk/>
            <pc:sldMk cId="2882692569" sldId="259"/>
            <ac:spMk id="8" creationId="{0547BA6D-41B7-8FCB-3A8D-5F2461CBFD77}"/>
          </ac:spMkLst>
        </pc:spChg>
      </pc:sldChg>
      <pc:sldChg chg="modSp mod">
        <pc:chgData name="DSA - Daiana Belén Escobar" userId="a985d929-ec43-4a68-b2d7-ba722c0a7c2e" providerId="ADAL" clId="{6F1222AC-38FD-4541-A5C0-041F24D46C3D}" dt="2025-03-26T10:08:06.731" v="121"/>
        <pc:sldMkLst>
          <pc:docMk/>
          <pc:sldMk cId="3004166797" sldId="260"/>
        </pc:sldMkLst>
        <pc:spChg chg="mod">
          <ac:chgData name="DSA - Daiana Belén Escobar" userId="a985d929-ec43-4a68-b2d7-ba722c0a7c2e" providerId="ADAL" clId="{6F1222AC-38FD-4541-A5C0-041F24D46C3D}" dt="2025-03-26T10:08:06.731" v="121"/>
          <ac:spMkLst>
            <pc:docMk/>
            <pc:sldMk cId="3004166797" sldId="260"/>
            <ac:spMk id="8" creationId="{F4C63860-31F2-F7AB-66CE-B862179EC46F}"/>
          </ac:spMkLst>
        </pc:spChg>
      </pc:sldChg>
      <pc:sldChg chg="modSp mod">
        <pc:chgData name="DSA - Daiana Belén Escobar" userId="a985d929-ec43-4a68-b2d7-ba722c0a7c2e" providerId="ADAL" clId="{6F1222AC-38FD-4541-A5C0-041F24D46C3D}" dt="2025-03-26T09:57:45.193" v="6"/>
        <pc:sldMkLst>
          <pc:docMk/>
          <pc:sldMk cId="1524906622" sldId="266"/>
        </pc:sldMkLst>
        <pc:spChg chg="mod">
          <ac:chgData name="DSA - Daiana Belén Escobar" userId="a985d929-ec43-4a68-b2d7-ba722c0a7c2e" providerId="ADAL" clId="{6F1222AC-38FD-4541-A5C0-041F24D46C3D}" dt="2025-03-26T09:57:31.191" v="5" actId="1076"/>
          <ac:spMkLst>
            <pc:docMk/>
            <pc:sldMk cId="1524906622" sldId="266"/>
            <ac:spMk id="4" creationId="{C86B22DF-440D-B6DA-955D-E8FA4A77CC28}"/>
          </ac:spMkLst>
        </pc:spChg>
        <pc:spChg chg="mod">
          <ac:chgData name="DSA - Daiana Belén Escobar" userId="a985d929-ec43-4a68-b2d7-ba722c0a7c2e" providerId="ADAL" clId="{6F1222AC-38FD-4541-A5C0-041F24D46C3D}" dt="2025-03-26T09:57:45.193" v="6"/>
          <ac:spMkLst>
            <pc:docMk/>
            <pc:sldMk cId="1524906622" sldId="266"/>
            <ac:spMk id="8" creationId="{66DC45F1-6B6E-F227-6665-6059501FC2B2}"/>
          </ac:spMkLst>
        </pc:spChg>
      </pc:sldChg>
      <pc:sldChg chg="modSp mod">
        <pc:chgData name="DSA - Daiana Belén Escobar" userId="a985d929-ec43-4a68-b2d7-ba722c0a7c2e" providerId="ADAL" clId="{6F1222AC-38FD-4541-A5C0-041F24D46C3D}" dt="2025-03-26T10:01:37.212" v="36" actId="465"/>
        <pc:sldMkLst>
          <pc:docMk/>
          <pc:sldMk cId="1390785351" sldId="267"/>
        </pc:sldMkLst>
        <pc:spChg chg="mod">
          <ac:chgData name="DSA - Daiana Belén Escobar" userId="a985d929-ec43-4a68-b2d7-ba722c0a7c2e" providerId="ADAL" clId="{6F1222AC-38FD-4541-A5C0-041F24D46C3D}" dt="2025-03-26T10:01:37.212" v="36" actId="465"/>
          <ac:spMkLst>
            <pc:docMk/>
            <pc:sldMk cId="1390785351" sldId="267"/>
            <ac:spMk id="2" creationId="{CBFF2168-E99F-A5B5-6404-3C9F6515F67D}"/>
          </ac:spMkLst>
        </pc:spChg>
        <pc:spChg chg="mod">
          <ac:chgData name="DSA - Daiana Belén Escobar" userId="a985d929-ec43-4a68-b2d7-ba722c0a7c2e" providerId="ADAL" clId="{6F1222AC-38FD-4541-A5C0-041F24D46C3D}" dt="2025-03-26T10:01:37.212" v="36" actId="465"/>
          <ac:spMkLst>
            <pc:docMk/>
            <pc:sldMk cId="1390785351" sldId="267"/>
            <ac:spMk id="3" creationId="{A7A53975-C67E-5EF7-354E-32E4F2B8E219}"/>
          </ac:spMkLst>
        </pc:spChg>
        <pc:spChg chg="mod">
          <ac:chgData name="DSA - Daiana Belén Escobar" userId="a985d929-ec43-4a68-b2d7-ba722c0a7c2e" providerId="ADAL" clId="{6F1222AC-38FD-4541-A5C0-041F24D46C3D}" dt="2025-03-26T10:01:37.212" v="36" actId="465"/>
          <ac:spMkLst>
            <pc:docMk/>
            <pc:sldMk cId="1390785351" sldId="267"/>
            <ac:spMk id="4" creationId="{76090DD8-9A8B-D270-F3C8-64F219418799}"/>
          </ac:spMkLst>
        </pc:spChg>
        <pc:spChg chg="mod">
          <ac:chgData name="DSA - Daiana Belén Escobar" userId="a985d929-ec43-4a68-b2d7-ba722c0a7c2e" providerId="ADAL" clId="{6F1222AC-38FD-4541-A5C0-041F24D46C3D}" dt="2025-03-26T10:01:37.212" v="36" actId="465"/>
          <ac:spMkLst>
            <pc:docMk/>
            <pc:sldMk cId="1390785351" sldId="267"/>
            <ac:spMk id="5" creationId="{17034D59-915B-7DF0-E77A-E6546D8D62B5}"/>
          </ac:spMkLst>
        </pc:spChg>
        <pc:spChg chg="mod">
          <ac:chgData name="DSA - Daiana Belén Escobar" userId="a985d929-ec43-4a68-b2d7-ba722c0a7c2e" providerId="ADAL" clId="{6F1222AC-38FD-4541-A5C0-041F24D46C3D}" dt="2025-03-26T10:00:12.785" v="28"/>
          <ac:spMkLst>
            <pc:docMk/>
            <pc:sldMk cId="1390785351" sldId="267"/>
            <ac:spMk id="6" creationId="{1A0298F4-D951-16F9-F8FA-7EE9259BE09A}"/>
          </ac:spMkLst>
        </pc:spChg>
        <pc:spChg chg="mod">
          <ac:chgData name="DSA - Daiana Belén Escobar" userId="a985d929-ec43-4a68-b2d7-ba722c0a7c2e" providerId="ADAL" clId="{6F1222AC-38FD-4541-A5C0-041F24D46C3D}" dt="2025-03-26T10:00:56.532" v="35" actId="108"/>
          <ac:spMkLst>
            <pc:docMk/>
            <pc:sldMk cId="1390785351" sldId="267"/>
            <ac:spMk id="8" creationId="{EABAD62B-384E-ECC0-87EB-23F16C6F0546}"/>
          </ac:spMkLst>
        </pc:spChg>
      </pc:sldChg>
      <pc:sldChg chg="modSp mod">
        <pc:chgData name="DSA - Daiana Belén Escobar" userId="a985d929-ec43-4a68-b2d7-ba722c0a7c2e" providerId="ADAL" clId="{6F1222AC-38FD-4541-A5C0-041F24D46C3D}" dt="2025-03-26T10:03:19.606" v="61" actId="1076"/>
        <pc:sldMkLst>
          <pc:docMk/>
          <pc:sldMk cId="2002742854" sldId="268"/>
        </pc:sldMkLst>
        <pc:spChg chg="mod">
          <ac:chgData name="DSA - Daiana Belén Escobar" userId="a985d929-ec43-4a68-b2d7-ba722c0a7c2e" providerId="ADAL" clId="{6F1222AC-38FD-4541-A5C0-041F24D46C3D}" dt="2025-03-26T10:02:41.349" v="55"/>
          <ac:spMkLst>
            <pc:docMk/>
            <pc:sldMk cId="2002742854" sldId="268"/>
            <ac:spMk id="6" creationId="{DB29DD3B-E120-AD10-14A0-43D6A70B3E51}"/>
          </ac:spMkLst>
        </pc:spChg>
        <pc:spChg chg="mod">
          <ac:chgData name="DSA - Daiana Belén Escobar" userId="a985d929-ec43-4a68-b2d7-ba722c0a7c2e" providerId="ADAL" clId="{6F1222AC-38FD-4541-A5C0-041F24D46C3D}" dt="2025-03-26T10:03:19.606" v="61" actId="1076"/>
          <ac:spMkLst>
            <pc:docMk/>
            <pc:sldMk cId="2002742854" sldId="268"/>
            <ac:spMk id="8" creationId="{7B6C569C-D0F4-E50E-CD5E-600ACD172D72}"/>
          </ac:spMkLst>
        </pc:spChg>
      </pc:sldChg>
      <pc:sldChg chg="modSp mod">
        <pc:chgData name="DSA - Daiana Belén Escobar" userId="a985d929-ec43-4a68-b2d7-ba722c0a7c2e" providerId="ADAL" clId="{6F1222AC-38FD-4541-A5C0-041F24D46C3D}" dt="2025-03-26T10:04:55" v="87" actId="20577"/>
        <pc:sldMkLst>
          <pc:docMk/>
          <pc:sldMk cId="2170118398" sldId="275"/>
        </pc:sldMkLst>
        <pc:spChg chg="mod">
          <ac:chgData name="DSA - Daiana Belén Escobar" userId="a985d929-ec43-4a68-b2d7-ba722c0a7c2e" providerId="ADAL" clId="{6F1222AC-38FD-4541-A5C0-041F24D46C3D}" dt="2025-03-26T10:03:35.277" v="64"/>
          <ac:spMkLst>
            <pc:docMk/>
            <pc:sldMk cId="2170118398" sldId="275"/>
            <ac:spMk id="2" creationId="{E7B215E9-3A7D-1D86-F96A-B9A9E6D971C5}"/>
          </ac:spMkLst>
        </pc:spChg>
        <pc:spChg chg="mod">
          <ac:chgData name="DSA - Daiana Belén Escobar" userId="a985d929-ec43-4a68-b2d7-ba722c0a7c2e" providerId="ADAL" clId="{6F1222AC-38FD-4541-A5C0-041F24D46C3D}" dt="2025-03-26T10:04:43.619" v="78" actId="20577"/>
          <ac:spMkLst>
            <pc:docMk/>
            <pc:sldMk cId="2170118398" sldId="275"/>
            <ac:spMk id="3" creationId="{A7A0A6FE-BC5F-4884-0B37-DF63716C84A6}"/>
          </ac:spMkLst>
        </pc:spChg>
        <pc:spChg chg="mod">
          <ac:chgData name="DSA - Daiana Belén Escobar" userId="a985d929-ec43-4a68-b2d7-ba722c0a7c2e" providerId="ADAL" clId="{6F1222AC-38FD-4541-A5C0-041F24D46C3D}" dt="2025-03-26T10:04:47.728" v="81" actId="20577"/>
          <ac:spMkLst>
            <pc:docMk/>
            <pc:sldMk cId="2170118398" sldId="275"/>
            <ac:spMk id="4" creationId="{8A913BE6-7A70-9520-A86D-4C188B44789F}"/>
          </ac:spMkLst>
        </pc:spChg>
        <pc:spChg chg="mod">
          <ac:chgData name="DSA - Daiana Belén Escobar" userId="a985d929-ec43-4a68-b2d7-ba722c0a7c2e" providerId="ADAL" clId="{6F1222AC-38FD-4541-A5C0-041F24D46C3D}" dt="2025-03-26T10:04:50.865" v="84" actId="20577"/>
          <ac:spMkLst>
            <pc:docMk/>
            <pc:sldMk cId="2170118398" sldId="275"/>
            <ac:spMk id="6" creationId="{6C0AAEED-1961-3D5C-D615-883173983F87}"/>
          </ac:spMkLst>
        </pc:spChg>
        <pc:spChg chg="mod">
          <ac:chgData name="DSA - Daiana Belén Escobar" userId="a985d929-ec43-4a68-b2d7-ba722c0a7c2e" providerId="ADAL" clId="{6F1222AC-38FD-4541-A5C0-041F24D46C3D}" dt="2025-03-26T10:04:55" v="87" actId="20577"/>
          <ac:spMkLst>
            <pc:docMk/>
            <pc:sldMk cId="2170118398" sldId="275"/>
            <ac:spMk id="7" creationId="{CD532A79-7CA3-ECB3-0479-965F19EAB73C}"/>
          </ac:spMkLst>
        </pc:spChg>
      </pc:sldChg>
      <pc:sldChg chg="modSp mod">
        <pc:chgData name="DSA - Daiana Belén Escobar" userId="a985d929-ec43-4a68-b2d7-ba722c0a7c2e" providerId="ADAL" clId="{6F1222AC-38FD-4541-A5C0-041F24D46C3D}" dt="2025-03-26T10:07:44.972" v="118"/>
        <pc:sldMkLst>
          <pc:docMk/>
          <pc:sldMk cId="1934161257" sldId="276"/>
        </pc:sldMkLst>
        <pc:spChg chg="mod">
          <ac:chgData name="DSA - Daiana Belén Escobar" userId="a985d929-ec43-4a68-b2d7-ba722c0a7c2e" providerId="ADAL" clId="{6F1222AC-38FD-4541-A5C0-041F24D46C3D}" dt="2025-03-26T10:07:44.972" v="118"/>
          <ac:spMkLst>
            <pc:docMk/>
            <pc:sldMk cId="1934161257" sldId="276"/>
            <ac:spMk id="6" creationId="{C47164F7-985B-3D1D-BE53-C067E1476178}"/>
          </ac:spMkLst>
        </pc:spChg>
        <pc:spChg chg="mod">
          <ac:chgData name="DSA - Daiana Belén Escobar" userId="a985d929-ec43-4a68-b2d7-ba722c0a7c2e" providerId="ADAL" clId="{6F1222AC-38FD-4541-A5C0-041F24D46C3D}" dt="2025-03-26T10:07:26.088" v="115" actId="1076"/>
          <ac:spMkLst>
            <pc:docMk/>
            <pc:sldMk cId="1934161257" sldId="276"/>
            <ac:spMk id="8" creationId="{934E6F81-2E4C-5E89-21D3-A4469CA31E99}"/>
          </ac:spMkLst>
        </pc:spChg>
      </pc:sldChg>
      <pc:sldChg chg="add">
        <pc:chgData name="DSA - Daiana Belén Escobar" userId="a985d929-ec43-4a68-b2d7-ba722c0a7c2e" providerId="ADAL" clId="{6F1222AC-38FD-4541-A5C0-041F24D46C3D}" dt="2025-03-26T09:56:44.886" v="0"/>
        <pc:sldMkLst>
          <pc:docMk/>
          <pc:sldMk cId="4245181028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SERMONARIO MENSUAL DE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B7B7DB-2EB7-C397-65CC-35AD6A827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04" y="2809309"/>
            <a:ext cx="6639569" cy="12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81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8" y="5267343"/>
            <a:ext cx="590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s-AR" sz="1800" b="1" i="0" u="none" strike="noStrike" baseline="0" dirty="0">
                <a:solidFill>
                  <a:srgbClr val="FFFFFF"/>
                </a:solidFill>
                <a:latin typeface="Haboro Cond Bold"/>
              </a:rPr>
              <a:t>Proverbios 3:7-8</a:t>
            </a:r>
            <a:endParaRPr lang="pt-BR" sz="20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1404936" y="1613644"/>
            <a:ext cx="9382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EL CUIDADO DE LA SALUD Y LA ADORACIÓN VERDADERA</a:t>
            </a:r>
            <a:endParaRPr lang="pt-BR" sz="72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0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088BB-16EE-4CC5-DC25-96E7A206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D4E13C3-50C3-0E3C-6954-20AEFB5CE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ABAD62B-384E-ECC0-87EB-23F16C6F0546}"/>
              </a:ext>
            </a:extLst>
          </p:cNvPr>
          <p:cNvSpPr txBox="1"/>
          <p:nvPr/>
        </p:nvSpPr>
        <p:spPr>
          <a:xfrm>
            <a:off x="1240987" y="946835"/>
            <a:ext cx="1035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¿</a:t>
            </a:r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Cuál es el mejor estilo de vida para ser más saludable</a:t>
            </a:r>
            <a:r>
              <a:rPr lang="es-AR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?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BFF2168-E99F-A5B5-6404-3C9F6515F67D}"/>
              </a:ext>
            </a:extLst>
          </p:cNvPr>
          <p:cNvSpPr txBox="1"/>
          <p:nvPr/>
        </p:nvSpPr>
        <p:spPr>
          <a:xfrm>
            <a:off x="1240984" y="1840973"/>
            <a:ext cx="1021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¿Cuántos años somos capaces de vivir si nada sale mal?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A53975-C67E-5EF7-354E-32E4F2B8E219}"/>
              </a:ext>
            </a:extLst>
          </p:cNvPr>
          <p:cNvSpPr txBox="1"/>
          <p:nvPr/>
        </p:nvSpPr>
        <p:spPr>
          <a:xfrm>
            <a:off x="1240983" y="2735111"/>
            <a:ext cx="971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¿Hasta qué edad podemos estar sanos?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034D59-915B-7DF0-E77A-E6546D8D62B5}"/>
              </a:ext>
            </a:extLst>
          </p:cNvPr>
          <p:cNvSpPr txBox="1"/>
          <p:nvPr/>
        </p:nvSpPr>
        <p:spPr>
          <a:xfrm>
            <a:off x="1240983" y="3629249"/>
            <a:ext cx="971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¿Tenemos el poder de decidir sobre esto?</a:t>
            </a:r>
            <a:endParaRPr lang="pt-BR" sz="28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090DD8-9A8B-D270-F3C8-64F219418799}"/>
              </a:ext>
            </a:extLst>
          </p:cNvPr>
          <p:cNvSpPr txBox="1"/>
          <p:nvPr/>
        </p:nvSpPr>
        <p:spPr>
          <a:xfrm>
            <a:off x="1240982" y="4523387"/>
            <a:ext cx="9710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¿Podemos retrasar la muerte, vivir más tiempo y ser más sanos?</a:t>
            </a:r>
            <a:endParaRPr lang="pt-BR" sz="28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0298F4-D951-16F9-F8FA-7EE9259BE09A}"/>
              </a:ext>
            </a:extLst>
          </p:cNvPr>
          <p:cNvSpPr txBox="1"/>
          <p:nvPr/>
        </p:nvSpPr>
        <p:spPr>
          <a:xfrm>
            <a:off x="1240985" y="5848412"/>
            <a:ext cx="971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¿Qué dice la Palabra de Dios al respecto?</a:t>
            </a:r>
            <a:endParaRPr lang="pt-BR" sz="28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85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5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799E-FB38-98C0-1843-666C255CA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segurando comida&#10;&#10;O conteúdo gerado por IA pode estar incorreto.">
            <a:extLst>
              <a:ext uri="{FF2B5EF4-FFF2-40B4-BE49-F238E27FC236}">
                <a16:creationId xmlns:a16="http://schemas.microsoft.com/office/drawing/2014/main" id="{BC90A00E-1C57-6E87-DA3F-F61762193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64" y="0"/>
            <a:ext cx="10665995" cy="710355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D476FB4-300D-C1A9-A7EC-89E970FF8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B29DD3B-E120-AD10-14A0-43D6A70B3E51}"/>
              </a:ext>
            </a:extLst>
          </p:cNvPr>
          <p:cNvSpPr txBox="1"/>
          <p:nvPr/>
        </p:nvSpPr>
        <p:spPr>
          <a:xfrm>
            <a:off x="464826" y="1017664"/>
            <a:ext cx="7820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 Juan 1:2</a:t>
            </a:r>
          </a:p>
          <a:p>
            <a:pPr marL="571500" indent="-571500">
              <a:buFontTx/>
              <a:buChar char="-"/>
            </a:pPr>
            <a:r>
              <a:rPr lang="pt-BR" sz="40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Proverbios</a:t>
            </a:r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3:7-8</a:t>
            </a:r>
          </a:p>
          <a:p>
            <a:pPr marL="571500" indent="-571500">
              <a:buFontTx/>
              <a:buChar char="-"/>
            </a:pPr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 </a:t>
            </a:r>
            <a:r>
              <a:rPr lang="pt-BR" sz="40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Corintios</a:t>
            </a:r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6:19.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6C569C-D0F4-E50E-CD5E-600ACD172D72}"/>
              </a:ext>
            </a:extLst>
          </p:cNvPr>
          <p:cNvSpPr txBox="1"/>
          <p:nvPr/>
        </p:nvSpPr>
        <p:spPr>
          <a:xfrm>
            <a:off x="967234" y="3353056"/>
            <a:ext cx="56546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Dios quiere que consideremos el cuerpo y la salud como una forma de sabiduría y temor de él. Por lo tanto, depende de nosotros elegir, de acuerdo con nuestro mejor conocimiento, el mejor estilo de vida.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4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B3297-45D4-4497-2618-90D73F7A4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9547158-CA44-569B-0C1A-2711A5A44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7B215E9-3A7D-1D86-F96A-B9A9E6D971C5}"/>
              </a:ext>
            </a:extLst>
          </p:cNvPr>
          <p:cNvSpPr txBox="1"/>
          <p:nvPr/>
        </p:nvSpPr>
        <p:spPr>
          <a:xfrm>
            <a:off x="1061939" y="626840"/>
            <a:ext cx="10151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EJEMPLOS BÍBLICOS DE CUIDADO DE LA SALUD</a:t>
            </a:r>
            <a:endParaRPr lang="pt-BR" sz="4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A0A6FE-BC5F-4884-0B37-DF63716C84A6}"/>
              </a:ext>
            </a:extLst>
          </p:cNvPr>
          <p:cNvSpPr txBox="1"/>
          <p:nvPr/>
        </p:nvSpPr>
        <p:spPr>
          <a:xfrm>
            <a:off x="1061939" y="2223102"/>
            <a:ext cx="10214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Los alimentos naturales fueron la base de los alimentos en la creación (Génesis 1:29).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913BE6-7A70-9520-A86D-4C188B44789F}"/>
              </a:ext>
            </a:extLst>
          </p:cNvPr>
          <p:cNvSpPr txBox="1"/>
          <p:nvPr/>
        </p:nvSpPr>
        <p:spPr>
          <a:xfrm>
            <a:off x="1061939" y="3450032"/>
            <a:ext cx="10214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 carne limpia fue añadida solo después del diluvio (Génesis 9:3; Génesis 11:1-3).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0AAEED-1961-3D5C-D615-883173983F87}"/>
              </a:ext>
            </a:extLst>
          </p:cNvPr>
          <p:cNvSpPr txBox="1"/>
          <p:nvPr/>
        </p:nvSpPr>
        <p:spPr>
          <a:xfrm>
            <a:off x="1061939" y="4676962"/>
            <a:ext cx="10214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 licor no es parte de las prácticas del pueblo de Dios (</a:t>
            </a:r>
            <a:r>
              <a:rPr lang="es-A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Gén</a:t>
            </a:r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9:20-22; Prov. 31:4, 5 y Efe. 5:18).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532A79-7CA3-ECB3-0479-965F19EAB73C}"/>
              </a:ext>
            </a:extLst>
          </p:cNvPr>
          <p:cNvSpPr txBox="1"/>
          <p:nvPr/>
        </p:nvSpPr>
        <p:spPr>
          <a:xfrm>
            <a:off x="1061939" y="5903892"/>
            <a:ext cx="1021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Las carnes inmundas no debían comerse (Lev. 11:4-47).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AFFF21C-4D01-0E69-3665-B8CAAF3A5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4792943" y="4864531"/>
            <a:ext cx="260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8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Éxodo</a:t>
            </a:r>
            <a:r>
              <a:rPr lang="pt-BR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15:26)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83942"/>
            <a:ext cx="7763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s-A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Y</a:t>
            </a:r>
            <a:r>
              <a:rPr lang="es-A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dijo: Si oyeres atentamente la voz de Jehová tu Dios, e hicieres lo recto delante de sus ojos, y dieres oído a sus mandamientos, y guardares todos sus estatutos, ninguna enfermedad de las que envié a los egipcios te enviaré a ti; porque yo soy Jehová tu sanador.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464596" y="3582704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2097B-2F20-189C-10B6-BDCFA5241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D5B9CE-FDFE-7457-C05E-6A40DD6B7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47164F7-985B-3D1D-BE53-C067E1476178}"/>
              </a:ext>
            </a:extLst>
          </p:cNvPr>
          <p:cNvSpPr txBox="1"/>
          <p:nvPr/>
        </p:nvSpPr>
        <p:spPr>
          <a:xfrm>
            <a:off x="2469574" y="5709762"/>
            <a:ext cx="7252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es-A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Consejos sobre el régimen alimenticio, p. 21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  <a:endParaRPr lang="pt-BR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4E6F81-2E4C-5E89-21D3-A4469CA31E99}"/>
              </a:ext>
            </a:extLst>
          </p:cNvPr>
          <p:cNvSpPr txBox="1"/>
          <p:nvPr/>
        </p:nvSpPr>
        <p:spPr>
          <a:xfrm>
            <a:off x="2214418" y="1530092"/>
            <a:ext cx="77631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s-A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“La salud es un tesoro. De todas las posesiones temporales es la más preciosa. La riqueza, el saber y el honor se adquieren a un precio elevado, cuando se obtienen a costa de la pérdida del vigor de la salud. Pero ninguna de estas cosas puede asegurar la felicidad, si la salud llega a faltar. Abusar de la salud que Dios nos ha dado es un terrible pecado; tales abusos nos debilitan para la vida y nos hacen perdedores, cualquiera sea el grado de educación que alcancemos por ese medio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. 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56E7645-D2A1-FBFC-7E96-A4AA31C23B5B}"/>
              </a:ext>
            </a:extLst>
          </p:cNvPr>
          <p:cNvSpPr txBox="1"/>
          <p:nvPr/>
        </p:nvSpPr>
        <p:spPr>
          <a:xfrm>
            <a:off x="785092" y="863104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B27E438-BD13-7EA0-AA59-44DBF8CC8E74}"/>
              </a:ext>
            </a:extLst>
          </p:cNvPr>
          <p:cNvSpPr txBox="1"/>
          <p:nvPr/>
        </p:nvSpPr>
        <p:spPr>
          <a:xfrm>
            <a:off x="9467270" y="3509982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4161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 a mão no por do sol&#10;&#10;O conteúdo gerado por IA pode estar incorreto.">
            <a:extLst>
              <a:ext uri="{FF2B5EF4-FFF2-40B4-BE49-F238E27FC236}">
                <a16:creationId xmlns:a16="http://schemas.microsoft.com/office/drawing/2014/main" id="{5750D447-50A6-4E8B-4AA8-BA19B05CB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8" y="0"/>
            <a:ext cx="6858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635850" y="1443839"/>
            <a:ext cx="65670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En el corazón del mensaje adventista están los mensajes de los tres ángeles (Apocalipsis 14), que dicen: “Temed a Dios y dadle gloria...” Estas palabras también se encuentran en los versículos que leemos acerca de por qué debemos buscar la salud, porque el temor de Dios nos lleva a ella, y un cuerpo sano glorifica su nombre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posando para foto em frente a bola no ar&#10;&#10;O conteúdo gerado por IA pode estar incorreto.">
            <a:extLst>
              <a:ext uri="{FF2B5EF4-FFF2-40B4-BE49-F238E27FC236}">
                <a16:creationId xmlns:a16="http://schemas.microsoft.com/office/drawing/2014/main" id="{A2967F73-B60A-6ACF-3BEC-444F6F254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226" y="-1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5350933" y="1228396"/>
            <a:ext cx="62182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 que él siempre ha dicho en su Palabra ahora está siendo confirmado por la ciencia, y cada vez más hombres están recurriendo a una vida más saludable. Tenemos una oportunidad frente a nosotros, de ser los pioneros de este movimiento, de ser ejemplos de algo que la sociedad acepta como bueno y que concuerda con la palabra de Dios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262c986b108b92885c46cc39acefbeee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a6b70a767f2219ff4f68699b72ca7d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7E5AFAA7-07EC-4D67-8F06-0DA5B525352D}"/>
</file>

<file path=customXml/itemProps2.xml><?xml version="1.0" encoding="utf-8"?>
<ds:datastoreItem xmlns:ds="http://schemas.openxmlformats.org/officeDocument/2006/customXml" ds:itemID="{628F7C31-15AF-4893-8382-2D39DBFD8113}"/>
</file>

<file path=customXml/itemProps3.xml><?xml version="1.0" encoding="utf-8"?>
<ds:datastoreItem xmlns:ds="http://schemas.openxmlformats.org/officeDocument/2006/customXml" ds:itemID="{3BA6E272-2E90-4E4F-B2B4-119B29E61E88}"/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514</Words>
  <Application>Microsoft Office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Haboro Cond Bold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2025-03-26T10:09:04Z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