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79" r:id="rId5"/>
    <p:sldId id="262" r:id="rId6"/>
    <p:sldId id="257" r:id="rId7"/>
    <p:sldId id="261" r:id="rId8"/>
    <p:sldId id="258" r:id="rId9"/>
    <p:sldId id="266" r:id="rId10"/>
    <p:sldId id="269" r:id="rId11"/>
    <p:sldId id="259" r:id="rId12"/>
    <p:sldId id="260" r:id="rId13"/>
    <p:sldId id="270" r:id="rId14"/>
    <p:sldId id="265" r:id="rId15"/>
    <p:sldId id="272" r:id="rId16"/>
    <p:sldId id="273" r:id="rId17"/>
    <p:sldId id="267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D0D486-2B9A-4E0E-A1F5-282323C50111}" v="41" dt="2025-02-27T18:45:05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4BD0D486-2B9A-4E0E-A1F5-282323C50111}"/>
    <pc:docChg chg="undo redo custSel addSld delSld modSld">
      <pc:chgData name="DSA - Daiana Belén Escobar" userId="a985d929-ec43-4a68-b2d7-ba722c0a7c2e" providerId="ADAL" clId="{4BD0D486-2B9A-4E0E-A1F5-282323C50111}" dt="2025-02-27T18:46:31.286" v="91"/>
      <pc:docMkLst>
        <pc:docMk/>
      </pc:docMkLst>
      <pc:sldChg chg="del">
        <pc:chgData name="DSA - Daiana Belén Escobar" userId="a985d929-ec43-4a68-b2d7-ba722c0a7c2e" providerId="ADAL" clId="{4BD0D486-2B9A-4E0E-A1F5-282323C50111}" dt="2025-02-27T18:36:18.775" v="1" actId="47"/>
        <pc:sldMkLst>
          <pc:docMk/>
          <pc:sldMk cId="3914871848" sldId="256"/>
        </pc:sldMkLst>
      </pc:sldChg>
      <pc:sldChg chg="modSp mod">
        <pc:chgData name="DSA - Daiana Belén Escobar" userId="a985d929-ec43-4a68-b2d7-ba722c0a7c2e" providerId="ADAL" clId="{4BD0D486-2B9A-4E0E-A1F5-282323C50111}" dt="2025-02-27T18:37:54.136" v="10"/>
        <pc:sldMkLst>
          <pc:docMk/>
          <pc:sldMk cId="592997925" sldId="257"/>
        </pc:sldMkLst>
        <pc:spChg chg="mod">
          <ac:chgData name="DSA - Daiana Belén Escobar" userId="a985d929-ec43-4a68-b2d7-ba722c0a7c2e" providerId="ADAL" clId="{4BD0D486-2B9A-4E0E-A1F5-282323C50111}" dt="2025-02-27T18:37:54.136" v="10"/>
          <ac:spMkLst>
            <pc:docMk/>
            <pc:sldMk cId="592997925" sldId="257"/>
            <ac:spMk id="8" creationId="{CAF43F12-00BC-8292-E239-96A8C78C3695}"/>
          </ac:spMkLst>
        </pc:spChg>
      </pc:sldChg>
      <pc:sldChg chg="modSp mod">
        <pc:chgData name="DSA - Daiana Belén Escobar" userId="a985d929-ec43-4a68-b2d7-ba722c0a7c2e" providerId="ADAL" clId="{4BD0D486-2B9A-4E0E-A1F5-282323C50111}" dt="2025-02-27T18:39:22.708" v="23"/>
        <pc:sldMkLst>
          <pc:docMk/>
          <pc:sldMk cId="2898755195" sldId="258"/>
        </pc:sldMkLst>
        <pc:spChg chg="mod">
          <ac:chgData name="DSA - Daiana Belén Escobar" userId="a985d929-ec43-4a68-b2d7-ba722c0a7c2e" providerId="ADAL" clId="{4BD0D486-2B9A-4E0E-A1F5-282323C50111}" dt="2025-02-27T18:39:22.708" v="23"/>
          <ac:spMkLst>
            <pc:docMk/>
            <pc:sldMk cId="2898755195" sldId="258"/>
            <ac:spMk id="8" creationId="{6B292996-F67E-8D52-2675-CB1D6E55BE98}"/>
          </ac:spMkLst>
        </pc:spChg>
      </pc:sldChg>
      <pc:sldChg chg="modSp mod">
        <pc:chgData name="DSA - Daiana Belén Escobar" userId="a985d929-ec43-4a68-b2d7-ba722c0a7c2e" providerId="ADAL" clId="{4BD0D486-2B9A-4E0E-A1F5-282323C50111}" dt="2025-02-27T18:43:47.431" v="68"/>
        <pc:sldMkLst>
          <pc:docMk/>
          <pc:sldMk cId="2882692569" sldId="259"/>
        </pc:sldMkLst>
        <pc:spChg chg="mod">
          <ac:chgData name="DSA - Daiana Belén Escobar" userId="a985d929-ec43-4a68-b2d7-ba722c0a7c2e" providerId="ADAL" clId="{4BD0D486-2B9A-4E0E-A1F5-282323C50111}" dt="2025-02-27T18:43:47.431" v="68"/>
          <ac:spMkLst>
            <pc:docMk/>
            <pc:sldMk cId="2882692569" sldId="259"/>
            <ac:spMk id="6" creationId="{A53E89F2-BEE0-EF95-6148-62BF12C60A21}"/>
          </ac:spMkLst>
        </pc:spChg>
      </pc:sldChg>
      <pc:sldChg chg="modSp mod">
        <pc:chgData name="DSA - Daiana Belén Escobar" userId="a985d929-ec43-4a68-b2d7-ba722c0a7c2e" providerId="ADAL" clId="{4BD0D486-2B9A-4E0E-A1F5-282323C50111}" dt="2025-02-27T18:44:06.247" v="72"/>
        <pc:sldMkLst>
          <pc:docMk/>
          <pc:sldMk cId="3004166797" sldId="260"/>
        </pc:sldMkLst>
        <pc:spChg chg="mod">
          <ac:chgData name="DSA - Daiana Belén Escobar" userId="a985d929-ec43-4a68-b2d7-ba722c0a7c2e" providerId="ADAL" clId="{4BD0D486-2B9A-4E0E-A1F5-282323C50111}" dt="2025-02-27T18:44:06.247" v="72"/>
          <ac:spMkLst>
            <pc:docMk/>
            <pc:sldMk cId="3004166797" sldId="260"/>
            <ac:spMk id="6" creationId="{F4D6F7B5-C900-9502-AC6C-759843089A8F}"/>
          </ac:spMkLst>
        </pc:spChg>
      </pc:sldChg>
      <pc:sldChg chg="modSp mod">
        <pc:chgData name="DSA - Daiana Belén Escobar" userId="a985d929-ec43-4a68-b2d7-ba722c0a7c2e" providerId="ADAL" clId="{4BD0D486-2B9A-4E0E-A1F5-282323C50111}" dt="2025-02-27T18:38:55.162" v="20" actId="6549"/>
        <pc:sldMkLst>
          <pc:docMk/>
          <pc:sldMk cId="3706089113" sldId="261"/>
        </pc:sldMkLst>
        <pc:spChg chg="mod">
          <ac:chgData name="DSA - Daiana Belén Escobar" userId="a985d929-ec43-4a68-b2d7-ba722c0a7c2e" providerId="ADAL" clId="{4BD0D486-2B9A-4E0E-A1F5-282323C50111}" dt="2025-02-27T18:38:55.162" v="20" actId="6549"/>
          <ac:spMkLst>
            <pc:docMk/>
            <pc:sldMk cId="3706089113" sldId="261"/>
            <ac:spMk id="8" creationId="{79D8D0CF-3F11-68CB-0C5D-9E32F3FC27F3}"/>
          </ac:spMkLst>
        </pc:spChg>
      </pc:sldChg>
      <pc:sldChg chg="modSp mod">
        <pc:chgData name="DSA - Daiana Belén Escobar" userId="a985d929-ec43-4a68-b2d7-ba722c0a7c2e" providerId="ADAL" clId="{4BD0D486-2B9A-4E0E-A1F5-282323C50111}" dt="2025-02-27T18:37:04.709" v="7" actId="1076"/>
        <pc:sldMkLst>
          <pc:docMk/>
          <pc:sldMk cId="1066311185" sldId="262"/>
        </pc:sldMkLst>
        <pc:spChg chg="mod">
          <ac:chgData name="DSA - Daiana Belén Escobar" userId="a985d929-ec43-4a68-b2d7-ba722c0a7c2e" providerId="ADAL" clId="{4BD0D486-2B9A-4E0E-A1F5-282323C50111}" dt="2025-02-27T18:37:04.709" v="7" actId="1076"/>
          <ac:spMkLst>
            <pc:docMk/>
            <pc:sldMk cId="1066311185" sldId="262"/>
            <ac:spMk id="4" creationId="{C86B22DF-440D-B6DA-955D-E8FA4A77CC28}"/>
          </ac:spMkLst>
        </pc:spChg>
        <pc:spChg chg="mod">
          <ac:chgData name="DSA - Daiana Belén Escobar" userId="a985d929-ec43-4a68-b2d7-ba722c0a7c2e" providerId="ADAL" clId="{4BD0D486-2B9A-4E0E-A1F5-282323C50111}" dt="2025-02-27T18:36:57.771" v="6" actId="20577"/>
          <ac:spMkLst>
            <pc:docMk/>
            <pc:sldMk cId="1066311185" sldId="262"/>
            <ac:spMk id="8" creationId="{66DC45F1-6B6E-F227-6665-6059501FC2B2}"/>
          </ac:spMkLst>
        </pc:spChg>
      </pc:sldChg>
      <pc:sldChg chg="modSp mod">
        <pc:chgData name="DSA - Daiana Belén Escobar" userId="a985d929-ec43-4a68-b2d7-ba722c0a7c2e" providerId="ADAL" clId="{4BD0D486-2B9A-4E0E-A1F5-282323C50111}" dt="2025-02-27T18:44:36.187" v="80"/>
        <pc:sldMkLst>
          <pc:docMk/>
          <pc:sldMk cId="1519659405" sldId="265"/>
        </pc:sldMkLst>
        <pc:spChg chg="mod">
          <ac:chgData name="DSA - Daiana Belén Escobar" userId="a985d929-ec43-4a68-b2d7-ba722c0a7c2e" providerId="ADAL" clId="{4BD0D486-2B9A-4E0E-A1F5-282323C50111}" dt="2025-02-27T18:44:36.187" v="80"/>
          <ac:spMkLst>
            <pc:docMk/>
            <pc:sldMk cId="1519659405" sldId="265"/>
            <ac:spMk id="6" creationId="{8E30AFF1-82D4-3B47-F47C-3D4C7511B186}"/>
          </ac:spMkLst>
        </pc:spChg>
      </pc:sldChg>
      <pc:sldChg chg="modSp mod modAnim">
        <pc:chgData name="DSA - Daiana Belén Escobar" userId="a985d929-ec43-4a68-b2d7-ba722c0a7c2e" providerId="ADAL" clId="{4BD0D486-2B9A-4E0E-A1F5-282323C50111}" dt="2025-02-27T18:42:02.115" v="58" actId="20577"/>
        <pc:sldMkLst>
          <pc:docMk/>
          <pc:sldMk cId="1390785351" sldId="266"/>
        </pc:sldMkLst>
        <pc:spChg chg="mod">
          <ac:chgData name="DSA - Daiana Belén Escobar" userId="a985d929-ec43-4a68-b2d7-ba722c0a7c2e" providerId="ADAL" clId="{4BD0D486-2B9A-4E0E-A1F5-282323C50111}" dt="2025-02-27T18:40:25.693" v="36" actId="20577"/>
          <ac:spMkLst>
            <pc:docMk/>
            <pc:sldMk cId="1390785351" sldId="266"/>
            <ac:spMk id="2" creationId="{CBFF2168-E99F-A5B5-6404-3C9F6515F67D}"/>
          </ac:spMkLst>
        </pc:spChg>
        <pc:spChg chg="mod">
          <ac:chgData name="DSA - Daiana Belén Escobar" userId="a985d929-ec43-4a68-b2d7-ba722c0a7c2e" providerId="ADAL" clId="{4BD0D486-2B9A-4E0E-A1F5-282323C50111}" dt="2025-02-27T18:41:26.502" v="53" actId="20577"/>
          <ac:spMkLst>
            <pc:docMk/>
            <pc:sldMk cId="1390785351" sldId="266"/>
            <ac:spMk id="3" creationId="{A7A53975-C67E-5EF7-354E-32E4F2B8E219}"/>
          </ac:spMkLst>
        </pc:spChg>
        <pc:spChg chg="mod">
          <ac:chgData name="DSA - Daiana Belén Escobar" userId="a985d929-ec43-4a68-b2d7-ba722c0a7c2e" providerId="ADAL" clId="{4BD0D486-2B9A-4E0E-A1F5-282323C50111}" dt="2025-02-27T18:42:02.115" v="58" actId="20577"/>
          <ac:spMkLst>
            <pc:docMk/>
            <pc:sldMk cId="1390785351" sldId="266"/>
            <ac:spMk id="5" creationId="{17034D59-915B-7DF0-E77A-E6546D8D62B5}"/>
          </ac:spMkLst>
        </pc:spChg>
        <pc:spChg chg="mod">
          <ac:chgData name="DSA - Daiana Belén Escobar" userId="a985d929-ec43-4a68-b2d7-ba722c0a7c2e" providerId="ADAL" clId="{4BD0D486-2B9A-4E0E-A1F5-282323C50111}" dt="2025-02-27T18:40:28.315" v="38" actId="20577"/>
          <ac:spMkLst>
            <pc:docMk/>
            <pc:sldMk cId="1390785351" sldId="266"/>
            <ac:spMk id="8" creationId="{EABAD62B-384E-ECC0-87EB-23F16C6F0546}"/>
          </ac:spMkLst>
        </pc:spChg>
      </pc:sldChg>
      <pc:sldChg chg="modSp mod">
        <pc:chgData name="DSA - Daiana Belén Escobar" userId="a985d929-ec43-4a68-b2d7-ba722c0a7c2e" providerId="ADAL" clId="{4BD0D486-2B9A-4E0E-A1F5-282323C50111}" dt="2025-02-27T18:46:31.286" v="91"/>
        <pc:sldMkLst>
          <pc:docMk/>
          <pc:sldMk cId="1589289105" sldId="267"/>
        </pc:sldMkLst>
        <pc:spChg chg="mod">
          <ac:chgData name="DSA - Daiana Belén Escobar" userId="a985d929-ec43-4a68-b2d7-ba722c0a7c2e" providerId="ADAL" clId="{4BD0D486-2B9A-4E0E-A1F5-282323C50111}" dt="2025-02-27T18:46:31.286" v="91"/>
          <ac:spMkLst>
            <pc:docMk/>
            <pc:sldMk cId="1589289105" sldId="267"/>
            <ac:spMk id="8" creationId="{24A0EA83-76D8-FC6C-90A5-DDFCD19F539B}"/>
          </ac:spMkLst>
        </pc:spChg>
      </pc:sldChg>
      <pc:sldChg chg="modSp mod">
        <pc:chgData name="DSA - Daiana Belén Escobar" userId="a985d929-ec43-4a68-b2d7-ba722c0a7c2e" providerId="ADAL" clId="{4BD0D486-2B9A-4E0E-A1F5-282323C50111}" dt="2025-02-27T18:43:31.736" v="62"/>
        <pc:sldMkLst>
          <pc:docMk/>
          <pc:sldMk cId="2354971879" sldId="269"/>
        </pc:sldMkLst>
        <pc:spChg chg="mod">
          <ac:chgData name="DSA - Daiana Belén Escobar" userId="a985d929-ec43-4a68-b2d7-ba722c0a7c2e" providerId="ADAL" clId="{4BD0D486-2B9A-4E0E-A1F5-282323C50111}" dt="2025-02-27T18:43:31.736" v="62"/>
          <ac:spMkLst>
            <pc:docMk/>
            <pc:sldMk cId="2354971879" sldId="269"/>
            <ac:spMk id="3" creationId="{8BAEB6BB-4F9E-6FD7-BCD5-2F97D6C45F77}"/>
          </ac:spMkLst>
        </pc:spChg>
      </pc:sldChg>
      <pc:sldChg chg="modSp mod">
        <pc:chgData name="DSA - Daiana Belén Escobar" userId="a985d929-ec43-4a68-b2d7-ba722c0a7c2e" providerId="ADAL" clId="{4BD0D486-2B9A-4E0E-A1F5-282323C50111}" dt="2025-02-27T18:44:22.727" v="76"/>
        <pc:sldMkLst>
          <pc:docMk/>
          <pc:sldMk cId="2231815470" sldId="270"/>
        </pc:sldMkLst>
        <pc:spChg chg="mod">
          <ac:chgData name="DSA - Daiana Belén Escobar" userId="a985d929-ec43-4a68-b2d7-ba722c0a7c2e" providerId="ADAL" clId="{4BD0D486-2B9A-4E0E-A1F5-282323C50111}" dt="2025-02-27T18:44:22.727" v="76"/>
          <ac:spMkLst>
            <pc:docMk/>
            <pc:sldMk cId="2231815470" sldId="270"/>
            <ac:spMk id="6" creationId="{97299D28-E065-AD9A-C877-23EEC7998ACE}"/>
          </ac:spMkLst>
        </pc:spChg>
      </pc:sldChg>
      <pc:sldChg chg="modSp mod">
        <pc:chgData name="DSA - Daiana Belén Escobar" userId="a985d929-ec43-4a68-b2d7-ba722c0a7c2e" providerId="ADAL" clId="{4BD0D486-2B9A-4E0E-A1F5-282323C50111}" dt="2025-02-27T18:44:50.263" v="84"/>
        <pc:sldMkLst>
          <pc:docMk/>
          <pc:sldMk cId="488632684" sldId="272"/>
        </pc:sldMkLst>
        <pc:spChg chg="mod">
          <ac:chgData name="DSA - Daiana Belén Escobar" userId="a985d929-ec43-4a68-b2d7-ba722c0a7c2e" providerId="ADAL" clId="{4BD0D486-2B9A-4E0E-A1F5-282323C50111}" dt="2025-02-27T18:44:50.263" v="84"/>
          <ac:spMkLst>
            <pc:docMk/>
            <pc:sldMk cId="488632684" sldId="272"/>
            <ac:spMk id="3" creationId="{63609B59-37AB-7F22-B5C7-65E02F397F9B}"/>
          </ac:spMkLst>
        </pc:spChg>
      </pc:sldChg>
      <pc:sldChg chg="modSp mod">
        <pc:chgData name="DSA - Daiana Belén Escobar" userId="a985d929-ec43-4a68-b2d7-ba722c0a7c2e" providerId="ADAL" clId="{4BD0D486-2B9A-4E0E-A1F5-282323C50111}" dt="2025-02-27T18:45:05.310" v="88"/>
        <pc:sldMkLst>
          <pc:docMk/>
          <pc:sldMk cId="2983319952" sldId="273"/>
        </pc:sldMkLst>
        <pc:spChg chg="mod">
          <ac:chgData name="DSA - Daiana Belén Escobar" userId="a985d929-ec43-4a68-b2d7-ba722c0a7c2e" providerId="ADAL" clId="{4BD0D486-2B9A-4E0E-A1F5-282323C50111}" dt="2025-02-27T18:45:05.310" v="88"/>
          <ac:spMkLst>
            <pc:docMk/>
            <pc:sldMk cId="2983319952" sldId="273"/>
            <ac:spMk id="6" creationId="{BCB034A9-86C9-E73F-0DE2-0D7570762DD9}"/>
          </ac:spMkLst>
        </pc:spChg>
      </pc:sldChg>
      <pc:sldChg chg="add">
        <pc:chgData name="DSA - Daiana Belén Escobar" userId="a985d929-ec43-4a68-b2d7-ba722c0a7c2e" providerId="ADAL" clId="{4BD0D486-2B9A-4E0E-A1F5-282323C50111}" dt="2025-02-27T18:36:17.008" v="0"/>
        <pc:sldMkLst>
          <pc:docMk/>
          <pc:sldMk cId="4245181028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A74D3-557A-435C-9E55-8F785B657E30}" type="datetimeFigureOut">
              <a:rPr lang="es-AR" smtClean="0"/>
              <a:t>27/2/2025</a:t>
            </a:fld>
            <a:endParaRPr lang="es-A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s-A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55C04-F125-42A2-B5D9-B0B19DDBFDA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1033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55C04-F125-42A2-B5D9-B0B19DDBFDA3}" type="slidenum">
              <a:rPr lang="es-AR" smtClean="0"/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69216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44566-7742-4814-17B2-FE70A03CA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294191-7151-486B-7709-A1D7FAE97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F0FA680-E66A-25BC-694B-67C1B80A2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7666E6B-AC53-32B2-4B38-8CA8D8446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55C04-F125-42A2-B5D9-B0B19DDBFDA3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95633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B29B94-CF3D-9814-E7B1-00CFBE09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SERMONARIO MENSUAL DE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2025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5B7B7DB-2EB7-C397-65CC-35AD6A827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04" y="2809309"/>
            <a:ext cx="6639569" cy="120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81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A5040-A2C1-F148-75FA-4462BF756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animal, campo, grama&#10;&#10;O conteúdo gerado por IA pode estar incorreto.">
            <a:extLst>
              <a:ext uri="{FF2B5EF4-FFF2-40B4-BE49-F238E27FC236}">
                <a16:creationId xmlns:a16="http://schemas.microsoft.com/office/drawing/2014/main" id="{0EAA1933-B633-FAD5-1700-E7B3AD67A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2785" y="0"/>
            <a:ext cx="1027897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77ED139-B25A-034D-6819-B2C78142E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7299D28-E065-AD9A-C877-23EEC7998ACE}"/>
              </a:ext>
            </a:extLst>
          </p:cNvPr>
          <p:cNvSpPr txBox="1"/>
          <p:nvPr/>
        </p:nvSpPr>
        <p:spPr>
          <a:xfrm>
            <a:off x="6476999" y="2136338"/>
            <a:ext cx="52070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PARTICIPACIÓN EN LA OBRA MISIONERA</a:t>
            </a:r>
            <a:endParaRPr lang="pt-BR" sz="54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815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7E631-185A-F714-4876-7D8F56CE3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ulher falando no celular&#10;&#10;O conteúdo gerado por IA pode estar incorreto.">
            <a:extLst>
              <a:ext uri="{FF2B5EF4-FFF2-40B4-BE49-F238E27FC236}">
                <a16:creationId xmlns:a16="http://schemas.microsoft.com/office/drawing/2014/main" id="{AEADA81B-76C0-4C42-1EBC-9D549D2FC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64145" cy="70739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47B4385-753B-98B2-08D5-4A88B2BB0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E30AFF1-82D4-3B47-F47C-3D4C7511B186}"/>
              </a:ext>
            </a:extLst>
          </p:cNvPr>
          <p:cNvSpPr txBox="1"/>
          <p:nvPr/>
        </p:nvSpPr>
        <p:spPr>
          <a:xfrm>
            <a:off x="5511800" y="2551836"/>
            <a:ext cx="599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COMUNICACIÓN REGULAR</a:t>
            </a:r>
          </a:p>
        </p:txBody>
      </p:sp>
    </p:spTree>
    <p:extLst>
      <p:ext uri="{BB962C8B-B14F-4D97-AF65-F5344CB8AC3E}">
        <p14:creationId xmlns:p14="http://schemas.microsoft.com/office/powerpoint/2010/main" val="1519659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7A459-7D50-FFA9-4A08-DC1B2C43F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Menino sentado no chão&#10;&#10;O conteúdo gerado por IA pode estar incorreto.">
            <a:extLst>
              <a:ext uri="{FF2B5EF4-FFF2-40B4-BE49-F238E27FC236}">
                <a16:creationId xmlns:a16="http://schemas.microsoft.com/office/drawing/2014/main" id="{6129F285-11F4-F6AD-43D1-263FB9E59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676" y="-4"/>
            <a:ext cx="1028198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8287A96-687E-2E13-57C7-0ACE2A3B1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3609B59-37AB-7F22-B5C7-65E02F397F9B}"/>
              </a:ext>
            </a:extLst>
          </p:cNvPr>
          <p:cNvSpPr txBox="1"/>
          <p:nvPr/>
        </p:nvSpPr>
        <p:spPr>
          <a:xfrm>
            <a:off x="888998" y="2136334"/>
            <a:ext cx="52070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PRÁCTICA DE LA ESCUCHA ACTIVA Y LA EMPATÍA</a:t>
            </a:r>
            <a:endParaRPr lang="pt-BR" sz="54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32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066B4-BECA-4B21-D3E3-261111D96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ssoa, jovem, olhando, celular&#10;&#10;O conteúdo gerado por IA pode estar incorreto.">
            <a:extLst>
              <a:ext uri="{FF2B5EF4-FFF2-40B4-BE49-F238E27FC236}">
                <a16:creationId xmlns:a16="http://schemas.microsoft.com/office/drawing/2014/main" id="{BCF79AF5-C927-2668-8F0C-13136EFE0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9600" y="-1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378666C-B776-6D0A-B8CD-04AAA7AFC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CB034A9-86C9-E73F-0DE2-0D7570762DD9}"/>
              </a:ext>
            </a:extLst>
          </p:cNvPr>
          <p:cNvSpPr txBox="1"/>
          <p:nvPr/>
        </p:nvSpPr>
        <p:spPr>
          <a:xfrm>
            <a:off x="6727252" y="2650003"/>
            <a:ext cx="4395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PRÁCTICA DEL PERDÓN</a:t>
            </a:r>
          </a:p>
        </p:txBody>
      </p:sp>
    </p:spTree>
    <p:extLst>
      <p:ext uri="{BB962C8B-B14F-4D97-AF65-F5344CB8AC3E}">
        <p14:creationId xmlns:p14="http://schemas.microsoft.com/office/powerpoint/2010/main" val="2983319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5656C-96D9-A1A0-2068-C53C2717D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2782C05-56FA-347C-FA83-2D9ED1553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4A0EA83-76D8-FC6C-90A5-DDFCD19F539B}"/>
              </a:ext>
            </a:extLst>
          </p:cNvPr>
          <p:cNvSpPr txBox="1"/>
          <p:nvPr/>
        </p:nvSpPr>
        <p:spPr>
          <a:xfrm>
            <a:off x="2214418" y="2274838"/>
            <a:ext cx="7763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s-AR" sz="3600" b="1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A medida que nos cuidamos y respetamos unos a otros, podemos experimentar la gracia de Dios dentro de la comunidad de la iglesia</a:t>
            </a:r>
            <a:r>
              <a:rPr lang="pt-BR" sz="3600" b="1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. </a:t>
            </a:r>
            <a:endParaRPr lang="pt-BR" sz="3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289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2CA7-4F09-EB31-F34E-4616EC99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323AA23-D991-D274-006C-92B1B035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DC45F1-6B6E-F227-6665-6059501FC2B2}"/>
              </a:ext>
            </a:extLst>
          </p:cNvPr>
          <p:cNvSpPr txBox="1"/>
          <p:nvPr/>
        </p:nvSpPr>
        <p:spPr>
          <a:xfrm>
            <a:off x="3145558" y="5267343"/>
            <a:ext cx="5900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0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I </a:t>
            </a:r>
            <a:r>
              <a:rPr lang="pt-BR" sz="2000" b="1" i="0" noProof="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Corintios</a:t>
            </a:r>
            <a:r>
              <a:rPr lang="pt-BR" sz="20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12:25-27</a:t>
            </a:r>
            <a:endParaRPr lang="pt-BR" sz="20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6B22DF-440D-B6DA-955D-E8FA4A77CC28}"/>
              </a:ext>
            </a:extLst>
          </p:cNvPr>
          <p:cNvSpPr txBox="1"/>
          <p:nvPr/>
        </p:nvSpPr>
        <p:spPr>
          <a:xfrm>
            <a:off x="1404936" y="1514397"/>
            <a:ext cx="93821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6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CULTIVAR RELACIONES DE CALIDAD EN LA FAMILIA DE DIOS</a:t>
            </a:r>
            <a:endParaRPr lang="pt-BR" sz="72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1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B421E24-6FC8-D321-5AFF-2B470FA70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2214418" y="2090172"/>
            <a:ext cx="77631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s-AR" sz="2400" b="0" i="0" noProof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El filósofo griego Platón señaló que nosotros no decimos “Mi dedo está dolorido”, sino “Estoy dolorido”. Hay un yo, una personalidad, que da unidad a las muchas y variadas partes de un cuerpo. Lo que el yo, la personalidad, es para el cuerpo, Cristo lo es para la Iglesia. En él, todas las partes, tan variadas y diversas, encuentran unidad.</a:t>
            </a:r>
            <a:endParaRPr lang="pt-BR" sz="24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A20B-CA3C-BAC8-710F-4F3B254D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mesa, em pé, vidro, pássaro&#10;&#10;O conteúdo gerado por IA pode estar incorreto.">
            <a:extLst>
              <a:ext uri="{FF2B5EF4-FFF2-40B4-BE49-F238E27FC236}">
                <a16:creationId xmlns:a16="http://schemas.microsoft.com/office/drawing/2014/main" id="{6E34C8E6-5401-688A-C17F-C50AC2322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199" y="0"/>
            <a:ext cx="7696200" cy="76962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B6615E5-EF91-26E8-6DB2-173086DAA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9D8D0CF-3F11-68CB-0C5D-9E32F3FC27F3}"/>
              </a:ext>
            </a:extLst>
          </p:cNvPr>
          <p:cNvSpPr txBox="1"/>
          <p:nvPr/>
        </p:nvSpPr>
        <p:spPr>
          <a:xfrm>
            <a:off x="5505451" y="1396122"/>
            <a:ext cx="5366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es-A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Pablo comparó a la comunidad eclesiástica con un cuerpo, en el que cada parte desempeña un papel único para hacer posible el funcionamiento del todo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s-A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Así como las partes del cuerpo son crucialmente interdependientes, cuando uno sufre o se regocija, todas sufren un impacto similar.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6089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C7F9B58-986E-088E-9FFC-77F4F085D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183" y="-135470"/>
            <a:ext cx="10693400" cy="712893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83DEE91-5A57-8882-4937-ED6399E2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B292996-F67E-8D52-2675-CB1D6E55BE98}"/>
              </a:ext>
            </a:extLst>
          </p:cNvPr>
          <p:cNvSpPr txBox="1"/>
          <p:nvPr/>
        </p:nvSpPr>
        <p:spPr>
          <a:xfrm>
            <a:off x="975942" y="2305613"/>
            <a:ext cx="47001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s-A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Establecer lazos fuertes dentro de la familia o de la iglesia de Dios es de vital importancia por varias razones: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5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088BB-16EE-4CC5-DC25-96E7A206F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8A206B0-DDBC-EC1B-EA80-C218C69A9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ABAD62B-384E-ECC0-87EB-23F16C6F0546}"/>
              </a:ext>
            </a:extLst>
          </p:cNvPr>
          <p:cNvSpPr txBox="1"/>
          <p:nvPr/>
        </p:nvSpPr>
        <p:spPr>
          <a:xfrm>
            <a:off x="1240987" y="772807"/>
            <a:ext cx="10354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n-US" sz="2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rimero: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s-AR" sz="2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Ser miembro de la iglesia crea responsabilidad, genera apoyo y aliento para los individuos, lo que permite un crecimiento espiritual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BFF2168-E99F-A5B5-6404-3C9F6515F67D}"/>
              </a:ext>
            </a:extLst>
          </p:cNvPr>
          <p:cNvSpPr txBox="1"/>
          <p:nvPr/>
        </p:nvSpPr>
        <p:spPr>
          <a:xfrm>
            <a:off x="1240987" y="2157802"/>
            <a:ext cx="102144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Segundo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: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s-A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Cultivar relaciones de calidad dentro de la familia o iglesia de Dios crea oportunidades para ofrecer apoyo emocional durante los momentos difíciles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7A53975-C67E-5EF7-354E-32E4F2B8E219}"/>
              </a:ext>
            </a:extLst>
          </p:cNvPr>
          <p:cNvSpPr txBox="1"/>
          <p:nvPr/>
        </p:nvSpPr>
        <p:spPr>
          <a:xfrm>
            <a:off x="1240987" y="3769238"/>
            <a:ext cx="9710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Tercero</a:t>
            </a:r>
            <a:r>
              <a:rPr lang="es-AR" sz="2800" b="1" i="0" noProof="0" dirty="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:</a:t>
            </a:r>
            <a:r>
              <a:rPr lang="es-AR" sz="28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Fortalece el principio de que </a:t>
            </a:r>
            <a:r>
              <a:rPr lang="es-A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la iglesia es una comunidad de creyentes que comparten una misma fe.</a:t>
            </a:r>
            <a:r>
              <a:rPr lang="es-A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. </a:t>
            </a:r>
            <a:endParaRPr lang="es-A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7034D59-915B-7DF0-E77A-E6546D8D62B5}"/>
              </a:ext>
            </a:extLst>
          </p:cNvPr>
          <p:cNvSpPr txBox="1"/>
          <p:nvPr/>
        </p:nvSpPr>
        <p:spPr>
          <a:xfrm>
            <a:off x="1240987" y="4980205"/>
            <a:ext cx="9710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Cuarto</a:t>
            </a:r>
            <a:r>
              <a:rPr lang="pt-BR" sz="2800" b="1" i="0" noProof="0" dirty="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:</a:t>
            </a:r>
            <a:r>
              <a:rPr lang="pt-BR" sz="28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s-AR" sz="2800" b="1" noProof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</a:t>
            </a:r>
            <a:r>
              <a:rPr lang="es-AR" sz="2800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ueden</a:t>
            </a:r>
            <a:r>
              <a:rPr lang="es-A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descubrir oportunidades de servir que les ayuden a formar vínculos más profundos</a:t>
            </a:r>
            <a:r>
              <a:rPr lang="pt-BR" sz="28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85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90291-2D81-F7F6-FF88-76C8A2CB1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essoas sentadas ao redor de uma mesa&#10;&#10;O conteúdo gerado por IA pode estar incorreto.">
            <a:extLst>
              <a:ext uri="{FF2B5EF4-FFF2-40B4-BE49-F238E27FC236}">
                <a16:creationId xmlns:a16="http://schemas.microsoft.com/office/drawing/2014/main" id="{63ABA671-C88E-95E0-EA23-64E379FC7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443" y="-33892"/>
            <a:ext cx="10330457" cy="689189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DC1183B-2E7D-C767-60A9-BFE01BA27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AEB6BB-4F9E-6FD7-BCD5-2F97D6C45F77}"/>
              </a:ext>
            </a:extLst>
          </p:cNvPr>
          <p:cNvSpPr txBox="1"/>
          <p:nvPr/>
        </p:nvSpPr>
        <p:spPr>
          <a:xfrm>
            <a:off x="685798" y="2136338"/>
            <a:ext cx="66802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5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ASISTENCIA A LA IGLESIA REGULARMENTE</a:t>
            </a:r>
            <a:endParaRPr lang="pt-BR" sz="54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971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essoas sentadas ao redor de uma mesa&#10;&#10;O conteúdo gerado por IA pode estar incorreto.">
            <a:extLst>
              <a:ext uri="{FF2B5EF4-FFF2-40B4-BE49-F238E27FC236}">
                <a16:creationId xmlns:a16="http://schemas.microsoft.com/office/drawing/2014/main" id="{41FB57AE-9282-C96B-7BDB-E0971E4F5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9924" y="0"/>
            <a:ext cx="10398992" cy="693266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18E83F-093F-F57D-D562-E1A41988C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53E89F2-BEE0-EF95-6148-62BF12C60A21}"/>
              </a:ext>
            </a:extLst>
          </p:cNvPr>
          <p:cNvSpPr txBox="1"/>
          <p:nvPr/>
        </p:nvSpPr>
        <p:spPr>
          <a:xfrm>
            <a:off x="6272934" y="2173669"/>
            <a:ext cx="6286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PARTICIPACIÓN EN GRUPOS PEQUEÑOS</a:t>
            </a: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ntendo mulher, segurando, homem, em pé&#10;&#10;Descrição gerada automaticamente">
            <a:extLst>
              <a:ext uri="{FF2B5EF4-FFF2-40B4-BE49-F238E27FC236}">
                <a16:creationId xmlns:a16="http://schemas.microsoft.com/office/drawing/2014/main" id="{4CD27EB2-1756-C27B-7327-8045526AD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" r="48904"/>
          <a:stretch/>
        </p:blipFill>
        <p:spPr bwMode="auto">
          <a:xfrm>
            <a:off x="5148697" y="-820819"/>
            <a:ext cx="7845423" cy="892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5569801-8BAB-D3D7-9AAB-A9F90FD46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D6F7B5-C900-9502-AC6C-759843089A8F}"/>
              </a:ext>
            </a:extLst>
          </p:cNvPr>
          <p:cNvSpPr txBox="1"/>
          <p:nvPr/>
        </p:nvSpPr>
        <p:spPr>
          <a:xfrm>
            <a:off x="776722" y="2551837"/>
            <a:ext cx="52081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SERVICIO EN MINISTERIOS</a:t>
            </a: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262c986b108b92885c46cc39acefbeee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a6b70a767f2219ff4f68699b72ca7d2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3D8BD345-8D8F-43D6-923C-B3FBBF60C6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96F24F-77B3-4DB7-8320-B124AC6922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A58D68-2BE0-4D8E-8872-78B51605504D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305</Words>
  <Application>Microsoft Office PowerPoint</Application>
  <PresentationFormat>Widescreen</PresentationFormat>
  <Paragraphs>21</Paragraphs>
  <Slides>14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Roboto</vt:lpstr>
      <vt:lpstr>Roboto Black</vt:lpstr>
      <vt:lpstr>Roboto Light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24</cp:revision>
  <dcterms:created xsi:type="dcterms:W3CDTF">2024-12-17T16:41:17Z</dcterms:created>
  <dcterms:modified xsi:type="dcterms:W3CDTF">2025-02-27T18:46:38Z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