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81" r:id="rId5"/>
    <p:sldId id="266" r:id="rId6"/>
    <p:sldId id="269" r:id="rId7"/>
    <p:sldId id="270" r:id="rId8"/>
    <p:sldId id="268" r:id="rId9"/>
    <p:sldId id="261" r:id="rId10"/>
    <p:sldId id="272" r:id="rId11"/>
    <p:sldId id="260" r:id="rId12"/>
    <p:sldId id="271" r:id="rId13"/>
    <p:sldId id="275" r:id="rId14"/>
    <p:sldId id="274" r:id="rId15"/>
    <p:sldId id="277" r:id="rId16"/>
    <p:sldId id="257" r:id="rId17"/>
    <p:sldId id="276" r:id="rId18"/>
    <p:sldId id="278" r:id="rId19"/>
    <p:sldId id="259" r:id="rId20"/>
    <p:sldId id="279" r:id="rId21"/>
    <p:sldId id="28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EDC48-B3DF-40E2-AC2B-4EF3E5FB6478}" v="1" dt="2025-01-28T18:46:46.051"/>
    <p1510:client id="{10BF8157-3F68-45B8-A28A-21254EC124CF}" v="3" dt="2025-01-28T20:07:48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2" d="100"/>
          <a:sy n="52" d="100"/>
        </p:scale>
        <p:origin x="78" y="9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0BF8157-3F68-45B8-A28A-21254EC124CF}"/>
    <pc:docChg chg="undo redo custSel addSld delSld modSld sldOrd">
      <pc:chgData name="DSA - Daiana Belén Escobar" userId="a985d929-ec43-4a68-b2d7-ba722c0a7c2e" providerId="ADAL" clId="{10BF8157-3F68-45B8-A28A-21254EC124CF}" dt="2025-01-28T20:08:24.658" v="149"/>
      <pc:docMkLst>
        <pc:docMk/>
      </pc:docMkLst>
      <pc:sldChg chg="del">
        <pc:chgData name="DSA - Daiana Belén Escobar" userId="a985d929-ec43-4a68-b2d7-ba722c0a7c2e" providerId="ADAL" clId="{10BF8157-3F68-45B8-A28A-21254EC124CF}" dt="2025-01-28T18:58:59.583" v="1" actId="47"/>
        <pc:sldMkLst>
          <pc:docMk/>
          <pc:sldMk cId="3914871848" sldId="256"/>
        </pc:sldMkLst>
      </pc:sldChg>
      <pc:sldChg chg="modSp mod">
        <pc:chgData name="DSA - Daiana Belén Escobar" userId="a985d929-ec43-4a68-b2d7-ba722c0a7c2e" providerId="ADAL" clId="{10BF8157-3F68-45B8-A28A-21254EC124CF}" dt="2025-01-28T20:04:10.680" v="113" actId="14100"/>
        <pc:sldMkLst>
          <pc:docMk/>
          <pc:sldMk cId="592997925" sldId="257"/>
        </pc:sldMkLst>
        <pc:spChg chg="mod">
          <ac:chgData name="DSA - Daiana Belén Escobar" userId="a985d929-ec43-4a68-b2d7-ba722c0a7c2e" providerId="ADAL" clId="{10BF8157-3F68-45B8-A28A-21254EC124CF}" dt="2025-01-28T20:02:05.881" v="97" actId="14100"/>
          <ac:spMkLst>
            <pc:docMk/>
            <pc:sldMk cId="592997925" sldId="257"/>
            <ac:spMk id="3" creationId="{BB99EA04-35F0-4632-1778-D8C5613E1A84}"/>
          </ac:spMkLst>
        </pc:spChg>
        <pc:spChg chg="mod">
          <ac:chgData name="DSA - Daiana Belén Escobar" userId="a985d929-ec43-4a68-b2d7-ba722c0a7c2e" providerId="ADAL" clId="{10BF8157-3F68-45B8-A28A-21254EC124CF}" dt="2025-01-28T20:04:10.680" v="113" actId="14100"/>
          <ac:spMkLst>
            <pc:docMk/>
            <pc:sldMk cId="592997925" sldId="257"/>
            <ac:spMk id="8" creationId="{CAF43F12-00BC-8292-E239-96A8C78C3695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20:07:01.142" v="136"/>
        <pc:sldMkLst>
          <pc:docMk/>
          <pc:sldMk cId="2882692569" sldId="259"/>
        </pc:sldMkLst>
        <pc:spChg chg="mod">
          <ac:chgData name="DSA - Daiana Belén Escobar" userId="a985d929-ec43-4a68-b2d7-ba722c0a7c2e" providerId="ADAL" clId="{10BF8157-3F68-45B8-A28A-21254EC124CF}" dt="2025-01-28T20:06:35.868" v="133" actId="790"/>
          <ac:spMkLst>
            <pc:docMk/>
            <pc:sldMk cId="2882692569" sldId="259"/>
            <ac:spMk id="6" creationId="{A53E89F2-BEE0-EF95-6148-62BF12C60A21}"/>
          </ac:spMkLst>
        </pc:spChg>
        <pc:spChg chg="mod">
          <ac:chgData name="DSA - Daiana Belén Escobar" userId="a985d929-ec43-4a68-b2d7-ba722c0a7c2e" providerId="ADAL" clId="{10BF8157-3F68-45B8-A28A-21254EC124CF}" dt="2025-01-28T20:07:01.142" v="136"/>
          <ac:spMkLst>
            <pc:docMk/>
            <pc:sldMk cId="2882692569" sldId="259"/>
            <ac:spMk id="8" creationId="{0547BA6D-41B7-8FCB-3A8D-5F2461CBFD77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19:56:50.029" v="59" actId="790"/>
        <pc:sldMkLst>
          <pc:docMk/>
          <pc:sldMk cId="3004166797" sldId="260"/>
        </pc:sldMkLst>
        <pc:spChg chg="mod">
          <ac:chgData name="DSA - Daiana Belén Escobar" userId="a985d929-ec43-4a68-b2d7-ba722c0a7c2e" providerId="ADAL" clId="{10BF8157-3F68-45B8-A28A-21254EC124CF}" dt="2025-01-28T19:56:50.029" v="59" actId="790"/>
          <ac:spMkLst>
            <pc:docMk/>
            <pc:sldMk cId="3004166797" sldId="260"/>
            <ac:spMk id="8" creationId="{F4C63860-31F2-F7AB-66CE-B862179EC46F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19:54:18.262" v="38" actId="14100"/>
        <pc:sldMkLst>
          <pc:docMk/>
          <pc:sldMk cId="3706089113" sldId="261"/>
        </pc:sldMkLst>
        <pc:spChg chg="mod">
          <ac:chgData name="DSA - Daiana Belén Escobar" userId="a985d929-ec43-4a68-b2d7-ba722c0a7c2e" providerId="ADAL" clId="{10BF8157-3F68-45B8-A28A-21254EC124CF}" dt="2025-01-28T19:54:18.262" v="38" actId="14100"/>
          <ac:spMkLst>
            <pc:docMk/>
            <pc:sldMk cId="3706089113" sldId="261"/>
            <ac:spMk id="6" creationId="{A07500BF-9DAA-EADF-C1D4-C7F2DEA2CF54}"/>
          </ac:spMkLst>
        </pc:spChg>
        <pc:spChg chg="mod">
          <ac:chgData name="DSA - Daiana Belén Escobar" userId="a985d929-ec43-4a68-b2d7-ba722c0a7c2e" providerId="ADAL" clId="{10BF8157-3F68-45B8-A28A-21254EC124CF}" dt="2025-01-28T19:53:54.713" v="32" actId="20577"/>
          <ac:spMkLst>
            <pc:docMk/>
            <pc:sldMk cId="3706089113" sldId="261"/>
            <ac:spMk id="8" creationId="{79D8D0CF-3F11-68CB-0C5D-9E32F3FC27F3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19:41:47.650" v="7"/>
        <pc:sldMkLst>
          <pc:docMk/>
          <pc:sldMk cId="2968487669" sldId="266"/>
        </pc:sldMkLst>
        <pc:spChg chg="mod">
          <ac:chgData name="DSA - Daiana Belén Escobar" userId="a985d929-ec43-4a68-b2d7-ba722c0a7c2e" providerId="ADAL" clId="{10BF8157-3F68-45B8-A28A-21254EC124CF}" dt="2025-01-28T19:41:39.613" v="4"/>
          <ac:spMkLst>
            <pc:docMk/>
            <pc:sldMk cId="2968487669" sldId="266"/>
            <ac:spMk id="4" creationId="{0B89EE73-6F68-8A84-2CA4-4A50FCA954B7}"/>
          </ac:spMkLst>
        </pc:spChg>
        <pc:spChg chg="mod">
          <ac:chgData name="DSA - Daiana Belén Escobar" userId="a985d929-ec43-4a68-b2d7-ba722c0a7c2e" providerId="ADAL" clId="{10BF8157-3F68-45B8-A28A-21254EC124CF}" dt="2025-01-28T19:41:47.650" v="7"/>
          <ac:spMkLst>
            <pc:docMk/>
            <pc:sldMk cId="2968487669" sldId="266"/>
            <ac:spMk id="8" creationId="{F10FE44D-81E6-8259-B0BA-76DC766E3D47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19:52:52.415" v="25" actId="1076"/>
        <pc:sldMkLst>
          <pc:docMk/>
          <pc:sldMk cId="3538717468" sldId="268"/>
        </pc:sldMkLst>
        <pc:spChg chg="mod">
          <ac:chgData name="DSA - Daiana Belén Escobar" userId="a985d929-ec43-4a68-b2d7-ba722c0a7c2e" providerId="ADAL" clId="{10BF8157-3F68-45B8-A28A-21254EC124CF}" dt="2025-01-28T19:52:52.415" v="25" actId="1076"/>
          <ac:spMkLst>
            <pc:docMk/>
            <pc:sldMk cId="3538717468" sldId="268"/>
            <ac:spMk id="4" creationId="{CEB9EF0B-89A1-185C-8037-963C3536173A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19:50:09.710" v="14" actId="790"/>
        <pc:sldMkLst>
          <pc:docMk/>
          <pc:sldMk cId="728855563" sldId="269"/>
        </pc:sldMkLst>
        <pc:spChg chg="mod">
          <ac:chgData name="DSA - Daiana Belén Escobar" userId="a985d929-ec43-4a68-b2d7-ba722c0a7c2e" providerId="ADAL" clId="{10BF8157-3F68-45B8-A28A-21254EC124CF}" dt="2025-01-28T19:50:02.324" v="13" actId="790"/>
          <ac:spMkLst>
            <pc:docMk/>
            <pc:sldMk cId="728855563" sldId="269"/>
            <ac:spMk id="5" creationId="{2236BE4C-F821-C749-3637-2E4770B6697E}"/>
          </ac:spMkLst>
        </pc:spChg>
        <pc:spChg chg="mod">
          <ac:chgData name="DSA - Daiana Belén Escobar" userId="a985d929-ec43-4a68-b2d7-ba722c0a7c2e" providerId="ADAL" clId="{10BF8157-3F68-45B8-A28A-21254EC124CF}" dt="2025-01-28T19:50:09.710" v="14" actId="790"/>
          <ac:spMkLst>
            <pc:docMk/>
            <pc:sldMk cId="728855563" sldId="269"/>
            <ac:spMk id="8" creationId="{B0B1849A-8D5E-8921-DB68-189FF217A3BA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19:52:36.432" v="19" actId="20577"/>
        <pc:sldMkLst>
          <pc:docMk/>
          <pc:sldMk cId="4154814874" sldId="270"/>
        </pc:sldMkLst>
        <pc:spChg chg="mod">
          <ac:chgData name="DSA - Daiana Belén Escobar" userId="a985d929-ec43-4a68-b2d7-ba722c0a7c2e" providerId="ADAL" clId="{10BF8157-3F68-45B8-A28A-21254EC124CF}" dt="2025-01-28T19:52:36.432" v="19" actId="20577"/>
          <ac:spMkLst>
            <pc:docMk/>
            <pc:sldMk cId="4154814874" sldId="270"/>
            <ac:spMk id="8" creationId="{795FA202-AA1C-D256-2E63-26FB8369F161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19:57:48.133" v="69" actId="20577"/>
        <pc:sldMkLst>
          <pc:docMk/>
          <pc:sldMk cId="2294155458" sldId="271"/>
        </pc:sldMkLst>
        <pc:spChg chg="mod">
          <ac:chgData name="DSA - Daiana Belén Escobar" userId="a985d929-ec43-4a68-b2d7-ba722c0a7c2e" providerId="ADAL" clId="{10BF8157-3F68-45B8-A28A-21254EC124CF}" dt="2025-01-28T19:57:48.133" v="69" actId="20577"/>
          <ac:spMkLst>
            <pc:docMk/>
            <pc:sldMk cId="2294155458" sldId="271"/>
            <ac:spMk id="8" creationId="{5C3DAA32-5842-339B-1898-201B3B8F85E1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19:55:22.575" v="42" actId="20577"/>
        <pc:sldMkLst>
          <pc:docMk/>
          <pc:sldMk cId="3575237521" sldId="272"/>
        </pc:sldMkLst>
        <pc:spChg chg="mod">
          <ac:chgData name="DSA - Daiana Belén Escobar" userId="a985d929-ec43-4a68-b2d7-ba722c0a7c2e" providerId="ADAL" clId="{10BF8157-3F68-45B8-A28A-21254EC124CF}" dt="2025-01-28T19:55:22.575" v="42" actId="20577"/>
          <ac:spMkLst>
            <pc:docMk/>
            <pc:sldMk cId="3575237521" sldId="272"/>
            <ac:spMk id="4" creationId="{08B68970-420D-71C6-4C96-560DA6A876E7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20:01:26.617" v="88" actId="20577"/>
        <pc:sldMkLst>
          <pc:docMk/>
          <pc:sldMk cId="3324298587" sldId="274"/>
        </pc:sldMkLst>
        <pc:spChg chg="mod">
          <ac:chgData name="DSA - Daiana Belén Escobar" userId="a985d929-ec43-4a68-b2d7-ba722c0a7c2e" providerId="ADAL" clId="{10BF8157-3F68-45B8-A28A-21254EC124CF}" dt="2025-01-28T20:00:41.204" v="81"/>
          <ac:spMkLst>
            <pc:docMk/>
            <pc:sldMk cId="3324298587" sldId="274"/>
            <ac:spMk id="6" creationId="{C0310B78-CBE7-37C0-885E-8D2B3D23426C}"/>
          </ac:spMkLst>
        </pc:spChg>
        <pc:spChg chg="mod">
          <ac:chgData name="DSA - Daiana Belén Escobar" userId="a985d929-ec43-4a68-b2d7-ba722c0a7c2e" providerId="ADAL" clId="{10BF8157-3F68-45B8-A28A-21254EC124CF}" dt="2025-01-28T20:01:26.617" v="88" actId="20577"/>
          <ac:spMkLst>
            <pc:docMk/>
            <pc:sldMk cId="3324298587" sldId="274"/>
            <ac:spMk id="8" creationId="{F110928F-EF27-A2E9-2BB1-079786817571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19:59:12.988" v="78" actId="20577"/>
        <pc:sldMkLst>
          <pc:docMk/>
          <pc:sldMk cId="2170118398" sldId="275"/>
        </pc:sldMkLst>
        <pc:spChg chg="mod">
          <ac:chgData name="DSA - Daiana Belén Escobar" userId="a985d929-ec43-4a68-b2d7-ba722c0a7c2e" providerId="ADAL" clId="{10BF8157-3F68-45B8-A28A-21254EC124CF}" dt="2025-01-28T19:58:03.834" v="74"/>
          <ac:spMkLst>
            <pc:docMk/>
            <pc:sldMk cId="2170118398" sldId="275"/>
            <ac:spMk id="2" creationId="{E7B215E9-3A7D-1D86-F96A-B9A9E6D971C5}"/>
          </ac:spMkLst>
        </pc:spChg>
        <pc:spChg chg="mod">
          <ac:chgData name="DSA - Daiana Belén Escobar" userId="a985d929-ec43-4a68-b2d7-ba722c0a7c2e" providerId="ADAL" clId="{10BF8157-3F68-45B8-A28A-21254EC124CF}" dt="2025-01-28T19:59:12.988" v="78" actId="20577"/>
          <ac:spMkLst>
            <pc:docMk/>
            <pc:sldMk cId="2170118398" sldId="275"/>
            <ac:spMk id="8" creationId="{CE4A4722-A318-7780-6315-F5B1CEA7B607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20:05:55.916" v="126" actId="20577"/>
        <pc:sldMkLst>
          <pc:docMk/>
          <pc:sldMk cId="1292648327" sldId="276"/>
        </pc:sldMkLst>
        <pc:spChg chg="mod">
          <ac:chgData name="DSA - Daiana Belén Escobar" userId="a985d929-ec43-4a68-b2d7-ba722c0a7c2e" providerId="ADAL" clId="{10BF8157-3F68-45B8-A28A-21254EC124CF}" dt="2025-01-28T20:05:55.916" v="126" actId="20577"/>
          <ac:spMkLst>
            <pc:docMk/>
            <pc:sldMk cId="1292648327" sldId="276"/>
            <ac:spMk id="8" creationId="{26770DFC-0F2B-1992-A706-5319EE0692F7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20:01:40.695" v="93"/>
        <pc:sldMkLst>
          <pc:docMk/>
          <pc:sldMk cId="2178275359" sldId="277"/>
        </pc:sldMkLst>
        <pc:spChg chg="mod">
          <ac:chgData name="DSA - Daiana Belén Escobar" userId="a985d929-ec43-4a68-b2d7-ba722c0a7c2e" providerId="ADAL" clId="{10BF8157-3F68-45B8-A28A-21254EC124CF}" dt="2025-01-28T20:01:40.695" v="93"/>
          <ac:spMkLst>
            <pc:docMk/>
            <pc:sldMk cId="2178275359" sldId="277"/>
            <ac:spMk id="4" creationId="{DA8DDD96-BC5B-B0E3-31DD-D597AEB87CFE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20:06:20.689" v="130"/>
        <pc:sldMkLst>
          <pc:docMk/>
          <pc:sldMk cId="160714668" sldId="278"/>
        </pc:sldMkLst>
        <pc:spChg chg="mod">
          <ac:chgData name="DSA - Daiana Belén Escobar" userId="a985d929-ec43-4a68-b2d7-ba722c0a7c2e" providerId="ADAL" clId="{10BF8157-3F68-45B8-A28A-21254EC124CF}" dt="2025-01-28T20:06:20.689" v="130"/>
          <ac:spMkLst>
            <pc:docMk/>
            <pc:sldMk cId="160714668" sldId="278"/>
            <ac:spMk id="8" creationId="{0DA733BF-D675-111E-B718-8D0E1922B381}"/>
          </ac:spMkLst>
        </pc:spChg>
      </pc:sldChg>
      <pc:sldChg chg="modSp mod">
        <pc:chgData name="DSA - Daiana Belén Escobar" userId="a985d929-ec43-4a68-b2d7-ba722c0a7c2e" providerId="ADAL" clId="{10BF8157-3F68-45B8-A28A-21254EC124CF}" dt="2025-01-28T20:07:58.709" v="145" actId="1076"/>
        <pc:sldMkLst>
          <pc:docMk/>
          <pc:sldMk cId="1326480097" sldId="279"/>
        </pc:sldMkLst>
        <pc:spChg chg="mod">
          <ac:chgData name="DSA - Daiana Belén Escobar" userId="a985d929-ec43-4a68-b2d7-ba722c0a7c2e" providerId="ADAL" clId="{10BF8157-3F68-45B8-A28A-21254EC124CF}" dt="2025-01-28T20:07:58.709" v="145" actId="1076"/>
          <ac:spMkLst>
            <pc:docMk/>
            <pc:sldMk cId="1326480097" sldId="279"/>
            <ac:spMk id="3" creationId="{2EC1061A-4CB5-78BF-7B1C-3BBF170C0BDA}"/>
          </ac:spMkLst>
        </pc:spChg>
      </pc:sldChg>
      <pc:sldChg chg="del">
        <pc:chgData name="DSA - Daiana Belén Escobar" userId="a985d929-ec43-4a68-b2d7-ba722c0a7c2e" providerId="ADAL" clId="{10BF8157-3F68-45B8-A28A-21254EC124CF}" dt="2025-01-28T20:08:15.754" v="146" actId="47"/>
        <pc:sldMkLst>
          <pc:docMk/>
          <pc:sldMk cId="3753515777" sldId="280"/>
        </pc:sldMkLst>
      </pc:sldChg>
      <pc:sldChg chg="add">
        <pc:chgData name="DSA - Daiana Belén Escobar" userId="a985d929-ec43-4a68-b2d7-ba722c0a7c2e" providerId="ADAL" clId="{10BF8157-3F68-45B8-A28A-21254EC124CF}" dt="2025-01-28T18:58:55.858" v="0"/>
        <pc:sldMkLst>
          <pc:docMk/>
          <pc:sldMk cId="4245181028" sldId="281"/>
        </pc:sldMkLst>
      </pc:sldChg>
      <pc:sldChg chg="add ord">
        <pc:chgData name="DSA - Daiana Belén Escobar" userId="a985d929-ec43-4a68-b2d7-ba722c0a7c2e" providerId="ADAL" clId="{10BF8157-3F68-45B8-A28A-21254EC124CF}" dt="2025-01-28T20:08:24.658" v="149"/>
        <pc:sldMkLst>
          <pc:docMk/>
          <pc:sldMk cId="3706067696" sldId="282"/>
        </pc:sldMkLst>
      </pc:sldChg>
    </pc:docChg>
  </pc:docChgLst>
  <pc:docChgLst>
    <pc:chgData name="DSA - Daiana Belén Escobar" userId="a985d929-ec43-4a68-b2d7-ba722c0a7c2e" providerId="ADAL" clId="{0F4EDC48-B3DF-40E2-AC2B-4EF3E5FB6478}"/>
    <pc:docChg chg="undo custSel modSld">
      <pc:chgData name="DSA - Daiana Belén Escobar" userId="a985d929-ec43-4a68-b2d7-ba722c0a7c2e" providerId="ADAL" clId="{0F4EDC48-B3DF-40E2-AC2B-4EF3E5FB6478}" dt="2025-01-28T18:46:59.733" v="13" actId="1076"/>
      <pc:docMkLst>
        <pc:docMk/>
      </pc:docMkLst>
      <pc:sldChg chg="modSp mod">
        <pc:chgData name="DSA - Daiana Belén Escobar" userId="a985d929-ec43-4a68-b2d7-ba722c0a7c2e" providerId="ADAL" clId="{0F4EDC48-B3DF-40E2-AC2B-4EF3E5FB6478}" dt="2025-01-28T18:44:56.382" v="4" actId="1076"/>
        <pc:sldMkLst>
          <pc:docMk/>
          <pc:sldMk cId="4154814874" sldId="270"/>
        </pc:sldMkLst>
        <pc:picChg chg="mod">
          <ac:chgData name="DSA - Daiana Belén Escobar" userId="a985d929-ec43-4a68-b2d7-ba722c0a7c2e" providerId="ADAL" clId="{0F4EDC48-B3DF-40E2-AC2B-4EF3E5FB6478}" dt="2025-01-28T18:44:56.382" v="4" actId="1076"/>
          <ac:picMkLst>
            <pc:docMk/>
            <pc:sldMk cId="4154814874" sldId="270"/>
            <ac:picMk id="2" creationId="{F94FB4C7-AE11-5234-C7A5-BBA6FCD67A78}"/>
          </ac:picMkLst>
        </pc:picChg>
        <pc:picChg chg="mod">
          <ac:chgData name="DSA - Daiana Belén Escobar" userId="a985d929-ec43-4a68-b2d7-ba722c0a7c2e" providerId="ADAL" clId="{0F4EDC48-B3DF-40E2-AC2B-4EF3E5FB6478}" dt="2025-01-28T18:44:25.056" v="0" actId="1076"/>
          <ac:picMkLst>
            <pc:docMk/>
            <pc:sldMk cId="4154814874" sldId="270"/>
            <ac:picMk id="5" creationId="{8426726E-7418-87A6-0A90-581CCEBE2320}"/>
          </ac:picMkLst>
        </pc:picChg>
      </pc:sldChg>
      <pc:sldChg chg="modSp mod">
        <pc:chgData name="DSA - Daiana Belén Escobar" userId="a985d929-ec43-4a68-b2d7-ba722c0a7c2e" providerId="ADAL" clId="{0F4EDC48-B3DF-40E2-AC2B-4EF3E5FB6478}" dt="2025-01-28T18:46:59.733" v="13" actId="1076"/>
        <pc:sldMkLst>
          <pc:docMk/>
          <pc:sldMk cId="1326480097" sldId="279"/>
        </pc:sldMkLst>
        <pc:spChg chg="mod">
          <ac:chgData name="DSA - Daiana Belén Escobar" userId="a985d929-ec43-4a68-b2d7-ba722c0a7c2e" providerId="ADAL" clId="{0F4EDC48-B3DF-40E2-AC2B-4EF3E5FB6478}" dt="2025-01-28T18:46:59.733" v="13" actId="1076"/>
          <ac:spMkLst>
            <pc:docMk/>
            <pc:sldMk cId="1326480097" sldId="279"/>
            <ac:spMk id="3" creationId="{2EC1061A-4CB5-78BF-7B1C-3BBF170C0BD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83630-CAEA-4173-86B7-783AB57931F4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s-A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CDEA7-F944-4162-9537-101E5896A19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29622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753AE-0F4A-494B-8A36-C441EEF8283B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4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SERMONARIO MENSUAL DE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2025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B7B7DB-2EB7-C397-65CC-35AD6A827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04" y="2809309"/>
            <a:ext cx="6639569" cy="12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81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B3297-45D4-4497-2618-90D73F7A4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9547158-CA44-569B-0C1A-2711A5A44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E4A4722-A318-7780-6315-F5B1CEA7B607}"/>
              </a:ext>
            </a:extLst>
          </p:cNvPr>
          <p:cNvSpPr txBox="1"/>
          <p:nvPr/>
        </p:nvSpPr>
        <p:spPr>
          <a:xfrm>
            <a:off x="2214418" y="3421830"/>
            <a:ext cx="7763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s-A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menudo, los dos entran en conflicto. Si bien Dios nos ordena dar y ser generosos, nuestra inclinación natural nos lleva en la dirección opuesta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7B215E9-3A7D-1D86-F96A-B9A9E6D971C5}"/>
              </a:ext>
            </a:extLst>
          </p:cNvPr>
          <p:cNvSpPr txBox="1"/>
          <p:nvPr/>
        </p:nvSpPr>
        <p:spPr>
          <a:xfrm>
            <a:off x="2329873" y="1139822"/>
            <a:ext cx="75322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LUCHA ENTRE LA FIDELIDAD Y LA NATURALEZA HUMANA EGOÍSTA</a:t>
            </a:r>
            <a:endParaRPr lang="pt-BR" sz="4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18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302F0-D469-6B06-FF81-5F1E40C54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" descr="Imagem">
            <a:extLst>
              <a:ext uri="{FF2B5EF4-FFF2-40B4-BE49-F238E27FC236}">
                <a16:creationId xmlns:a16="http://schemas.microsoft.com/office/drawing/2014/main" id="{E34F6D57-B0F6-366F-1C08-1401C456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" r="12"/>
          <a:stretch>
            <a:fillRect/>
          </a:stretch>
        </p:blipFill>
        <p:spPr>
          <a:xfrm>
            <a:off x="2925234" y="-1998133"/>
            <a:ext cx="13284197" cy="8856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0740130-2524-98BB-0A64-63C68FF3D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310B78-CBE7-37C0-885E-8D2B3D23426C}"/>
              </a:ext>
            </a:extLst>
          </p:cNvPr>
          <p:cNvSpPr txBox="1"/>
          <p:nvPr/>
        </p:nvSpPr>
        <p:spPr>
          <a:xfrm>
            <a:off x="1052945" y="1138175"/>
            <a:ext cx="8514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SOMOS DONANTES POCO PROBABLES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10928F-EF27-A2E9-2BB1-079786817571}"/>
              </a:ext>
            </a:extLst>
          </p:cNvPr>
          <p:cNvSpPr txBox="1"/>
          <p:nvPr/>
        </p:nvSpPr>
        <p:spPr>
          <a:xfrm>
            <a:off x="1052945" y="2883830"/>
            <a:ext cx="4852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Afortunadamente, Dios aplica la solución exacta, tal como lo hizo con los cuervos: </a:t>
            </a:r>
            <a:r>
              <a:rPr lang="es-A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nos transforma de adentro hacia afuera</a:t>
            </a:r>
            <a:r>
              <a:rPr lang="es-A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pt-BR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98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35B88-4835-92CD-E5F7-2572026F6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C862CCD-78FC-5E61-1365-0B65EAA78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A8DDD96-BC5B-B0E3-31DD-D597AEB87CFE}"/>
              </a:ext>
            </a:extLst>
          </p:cNvPr>
          <p:cNvSpPr txBox="1"/>
          <p:nvPr/>
        </p:nvSpPr>
        <p:spPr>
          <a:xfrm>
            <a:off x="812800" y="2459503"/>
            <a:ext cx="1056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CRECER COMO DONANTES IMPROBABLES</a:t>
            </a:r>
          </a:p>
        </p:txBody>
      </p:sp>
    </p:spTree>
    <p:extLst>
      <p:ext uri="{BB962C8B-B14F-4D97-AF65-F5344CB8AC3E}">
        <p14:creationId xmlns:p14="http://schemas.microsoft.com/office/powerpoint/2010/main" val="2178275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B421E24-6FC8-D321-5AFF-2B470FA70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pic>
        <p:nvPicPr>
          <p:cNvPr id="12" name="Imagem 11" descr="Imagem digital fictícia de campo com árvores&#10;&#10;Descrição gerada automaticamente com confiança média">
            <a:extLst>
              <a:ext uri="{FF2B5EF4-FFF2-40B4-BE49-F238E27FC236}">
                <a16:creationId xmlns:a16="http://schemas.microsoft.com/office/drawing/2014/main" id="{BD76D2CC-CBDC-CA5D-B7E1-2BEF83672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57" y="0"/>
            <a:ext cx="14528800" cy="72644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27346A4-41C7-05B9-9ACA-A38256EAC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575961" y="1506723"/>
            <a:ext cx="69445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6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La viuda decidió usar lo que tenía</a:t>
            </a:r>
            <a:r>
              <a:rPr lang="es-A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para preparar una comida para Elías. Su acción resultó en un milagro. Sin embargo, ese día, cuando regresó a casa para prepararle y entregarle la comida a Elías, los beneficios que sus acciones le traerían aún no estaban claros para ella. ¿De dónde sacó la fuerza, la fe y la audacia para dar primero y luego usar lo que le quedaba para ella y su hijo? </a:t>
            </a:r>
            <a:r>
              <a:rPr lang="es-AR" sz="26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Ella creía en el Dios de Israel presentado por Elías</a:t>
            </a:r>
            <a:r>
              <a:rPr lang="es-A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6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B99EA04-35F0-4632-1778-D8C5613E1A84}"/>
              </a:ext>
            </a:extLst>
          </p:cNvPr>
          <p:cNvSpPr txBox="1"/>
          <p:nvPr/>
        </p:nvSpPr>
        <p:spPr>
          <a:xfrm>
            <a:off x="605400" y="798837"/>
            <a:ext cx="381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 Reyes 17:12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DFA92-9149-0B5E-B56B-670C6E80E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upo de pessoas fantasiadas&#10;&#10;Descrição gerada automaticamente com confiança média">
            <a:extLst>
              <a:ext uri="{FF2B5EF4-FFF2-40B4-BE49-F238E27FC236}">
                <a16:creationId xmlns:a16="http://schemas.microsoft.com/office/drawing/2014/main" id="{982A166C-9802-9B9C-6916-8B392FA52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08" y="0"/>
            <a:ext cx="939929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9E227DA-06ED-ECC8-8759-A819A1FE4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6770DFC-0F2B-1992-A706-5319EE0692F7}"/>
              </a:ext>
            </a:extLst>
          </p:cNvPr>
          <p:cNvSpPr txBox="1"/>
          <p:nvPr/>
        </p:nvSpPr>
        <p:spPr>
          <a:xfrm>
            <a:off x="575959" y="1758621"/>
            <a:ext cx="62312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Zaqueo había decidido colaborar con los romanos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s-A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No se limitaba a recibir dinero por los servicios prestados, sino que, por extorsión y otros medios, satisfacía su deseo de poseer más y más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s-A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Jesús liberó a Zaqueo </a:t>
            </a:r>
            <a:r>
              <a:rPr lang="es-A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 su inclinación natural. El hombre más codicioso de Jericó ahora podía comportarse como el </a:t>
            </a:r>
            <a:r>
              <a:rPr lang="es-A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hombre más generoso de la ciudad.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0BF8A0-A9E8-5216-CF86-D3517FB35009}"/>
              </a:ext>
            </a:extLst>
          </p:cNvPr>
          <p:cNvSpPr txBox="1"/>
          <p:nvPr/>
        </p:nvSpPr>
        <p:spPr>
          <a:xfrm>
            <a:off x="575959" y="783448"/>
            <a:ext cx="3298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Lucas 19</a:t>
            </a:r>
          </a:p>
        </p:txBody>
      </p:sp>
    </p:spTree>
    <p:extLst>
      <p:ext uri="{BB962C8B-B14F-4D97-AF65-F5344CB8AC3E}">
        <p14:creationId xmlns:p14="http://schemas.microsoft.com/office/powerpoint/2010/main" val="1292648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C9250-76E8-259E-615D-C9FA08C95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C628655-D080-B8A2-0E43-64C8AC68D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DA733BF-D675-111E-B718-8D0E1922B381}"/>
              </a:ext>
            </a:extLst>
          </p:cNvPr>
          <p:cNvSpPr txBox="1"/>
          <p:nvPr/>
        </p:nvSpPr>
        <p:spPr>
          <a:xfrm>
            <a:off x="2214418" y="2274838"/>
            <a:ext cx="7763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s-AR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ZAQUEO SUFRIÓ UNA TRANSFORMACIÓN DE ADENTRO HACIA AFUERA, AL IGUAL QUE LA VIUDA DE SAREPTA</a:t>
            </a:r>
            <a:r>
              <a:rPr lang="pt-BR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714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42ABA8-7D43-BF3F-DF08-A1543B09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200" y="0"/>
            <a:ext cx="10287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18E83F-093F-F57D-D562-E1A41988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3E89F2-BEE0-EF95-6148-62BF12C60A21}"/>
              </a:ext>
            </a:extLst>
          </p:cNvPr>
          <p:cNvSpPr txBox="1"/>
          <p:nvPr/>
        </p:nvSpPr>
        <p:spPr>
          <a:xfrm>
            <a:off x="6400799" y="1628124"/>
            <a:ext cx="4471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es-AR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 Corintios 8:5</a:t>
            </a:r>
            <a:endParaRPr lang="es-AR" sz="4000" noProof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6400799" y="2453397"/>
            <a:ext cx="4471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</a:t>
            </a:r>
            <a:r>
              <a:rPr lang="es-AR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Y no como lo esperábamos, sino que a sí mismos se dieron primeramente al Señor, y luego a nosotros por la voluntad de Dios</a:t>
            </a:r>
            <a:r>
              <a:rPr lang="pt-BR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”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736A4-89FD-9DDA-ED8E-253CA1DDB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2AEA34E-6D48-BBDA-4F52-86F756FD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C1061A-4CB5-78BF-7B1C-3BBF170C0BDA}"/>
              </a:ext>
            </a:extLst>
          </p:cNvPr>
          <p:cNvSpPr txBox="1"/>
          <p:nvPr/>
        </p:nvSpPr>
        <p:spPr>
          <a:xfrm>
            <a:off x="1688817" y="1096309"/>
            <a:ext cx="8814366" cy="4665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s-AR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LA BUENA NOTICIA ES QUE EL ESPÍRITU DE DIOS NOS DA PODER Y NOS TRANSFORMA DE ADENTRO HACIA AFUERA</a:t>
            </a:r>
            <a:r>
              <a:rPr lang="pt-BR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. </a:t>
            </a:r>
          </a:p>
          <a:p>
            <a:pPr algn="ctr">
              <a:spcAft>
                <a:spcPts val="1125"/>
              </a:spcAft>
            </a:pPr>
            <a:r>
              <a:rPr lang="es-AR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DIOS PUEDE TRANSFORMARNOS A CADA UNO DE NOSOTROS EN DADORES IMPROBABLES AL RENOVAR NUESTRAS MENTES.</a:t>
            </a:r>
            <a:endParaRPr lang="pt-BR" sz="36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480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9CC22-E38B-785E-5285-F2AB6BA9C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0204B0-DDE5-82DB-717A-ED5021AC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3BA9A79-6C2B-94F6-CDE6-46FE835EFB2E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SERMONARIO MENSUAL DE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FAF62FD-8E32-6302-AF97-BBCFDC2AC457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2025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D794D5-31FE-44FB-3133-BECF4399E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04" y="2809309"/>
            <a:ext cx="6639569" cy="12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67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0922ED-AF15-4828-0776-A8DE10ED5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10FE44D-81E6-8259-B0BA-76DC766E3D47}"/>
              </a:ext>
            </a:extLst>
          </p:cNvPr>
          <p:cNvSpPr txBox="1"/>
          <p:nvPr/>
        </p:nvSpPr>
        <p:spPr>
          <a:xfrm>
            <a:off x="3145559" y="5105027"/>
            <a:ext cx="5900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1 Reyes 17:4-6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89EE73-6F68-8A84-2CA4-4A50FCA954B7}"/>
              </a:ext>
            </a:extLst>
          </p:cNvPr>
          <p:cNvSpPr txBox="1"/>
          <p:nvPr/>
        </p:nvSpPr>
        <p:spPr>
          <a:xfrm>
            <a:off x="1923232" y="1752973"/>
            <a:ext cx="8345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DONANTES IMPROBABLES</a:t>
            </a:r>
          </a:p>
        </p:txBody>
      </p:sp>
    </p:spTree>
    <p:extLst>
      <p:ext uri="{BB962C8B-B14F-4D97-AF65-F5344CB8AC3E}">
        <p14:creationId xmlns:p14="http://schemas.microsoft.com/office/powerpoint/2010/main" val="2968487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C8D92-BD50-090A-BB42-3203DE48D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7FA4A3-EBC5-FF78-8A99-027587D2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200" y="0"/>
            <a:ext cx="10287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892E410-5EA2-A612-332B-A9BBC2A22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0B1849A-8D5E-8921-DB68-189FF217A3BA}"/>
              </a:ext>
            </a:extLst>
          </p:cNvPr>
          <p:cNvSpPr txBox="1"/>
          <p:nvPr/>
        </p:nvSpPr>
        <p:spPr>
          <a:xfrm>
            <a:off x="6400800" y="2625306"/>
            <a:ext cx="4471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lang="es-AR" sz="2800" b="1" noProof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“Que en grande prueba de tribulación, la abundancia de su gozo y su profunda pobreza abundaron en riquezas de su generosidad”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36BE4C-F821-C749-3637-2E4770B6697E}"/>
              </a:ext>
            </a:extLst>
          </p:cNvPr>
          <p:cNvSpPr txBox="1"/>
          <p:nvPr/>
        </p:nvSpPr>
        <p:spPr>
          <a:xfrm>
            <a:off x="6400799" y="1628124"/>
            <a:ext cx="4471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es-AR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 Corintios 8:2</a:t>
            </a:r>
            <a:endParaRPr lang="es-AR" sz="4000" noProof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5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377B3-FBF2-2CE6-E2D5-97A978595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" descr="Imagem">
            <a:extLst>
              <a:ext uri="{FF2B5EF4-FFF2-40B4-BE49-F238E27FC236}">
                <a16:creationId xmlns:a16="http://schemas.microsoft.com/office/drawing/2014/main" id="{F94FB4C7-AE11-5234-C7A5-BBA6FCD67A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12" r="7812"/>
          <a:stretch>
            <a:fillRect/>
          </a:stretch>
        </p:blipFill>
        <p:spPr>
          <a:xfrm>
            <a:off x="5867334" y="-387524"/>
            <a:ext cx="11967224" cy="7978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426726E-7418-87A6-0A90-581CCEBE2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95FA202-AA1C-D256-2E63-26FB8369F161}"/>
              </a:ext>
            </a:extLst>
          </p:cNvPr>
          <p:cNvSpPr txBox="1"/>
          <p:nvPr/>
        </p:nvSpPr>
        <p:spPr>
          <a:xfrm>
            <a:off x="714278" y="2521058"/>
            <a:ext cx="47001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Una vez que el creyente se </a:t>
            </a:r>
            <a:r>
              <a:rPr lang="es-A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consagra a Dios</a:t>
            </a:r>
            <a:r>
              <a:rPr lang="es-A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la propensión a donar surge naturalmente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14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DEC59-9B24-EE5F-67A4-58ABCAB47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E288436-0F29-535A-C08C-C502C9499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EB9EF0B-89A1-185C-8037-963C3536173A}"/>
              </a:ext>
            </a:extLst>
          </p:cNvPr>
          <p:cNvSpPr txBox="1"/>
          <p:nvPr/>
        </p:nvSpPr>
        <p:spPr>
          <a:xfrm>
            <a:off x="812800" y="1997838"/>
            <a:ext cx="1056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LOS CUERVOS SE CONVIERTEN EN PORTADORES DE VIDA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717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deo | Gift giving crows - Aprendendo Inglês">
            <a:extLst>
              <a:ext uri="{FF2B5EF4-FFF2-40B4-BE49-F238E27FC236}">
                <a16:creationId xmlns:a16="http://schemas.microsoft.com/office/drawing/2014/main" id="{F4C62257-7414-BBE9-2471-E458E4AFF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87964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B6615E5-EF91-26E8-6DB2-173086DAA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07500BF-9DAA-EADF-C1D4-C7F2DEA2CF54}"/>
              </a:ext>
            </a:extLst>
          </p:cNvPr>
          <p:cNvSpPr txBox="1"/>
          <p:nvPr/>
        </p:nvSpPr>
        <p:spPr>
          <a:xfrm>
            <a:off x="7352522" y="1628124"/>
            <a:ext cx="351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 Reyes 17:6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6400799" y="2453397"/>
            <a:ext cx="4471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es-A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el texto bíblico nos dice que los cuervos llevaban comida diariamente al profeta. </a:t>
            </a:r>
            <a:r>
              <a:rPr lang="es-A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Dios puede usar dadores improbables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E1568-D2F9-C8BC-5BC6-5121A8217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E7A6006-8F87-339B-84C8-2009D26F2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B68970-420D-71C6-4C96-560DA6A876E7}"/>
              </a:ext>
            </a:extLst>
          </p:cNvPr>
          <p:cNvSpPr txBox="1"/>
          <p:nvPr/>
        </p:nvSpPr>
        <p:spPr>
          <a:xfrm>
            <a:off x="84666" y="2459503"/>
            <a:ext cx="12022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¿QUÉ PUEDEN ENSEÑARNOS </a:t>
            </a:r>
          </a:p>
          <a:p>
            <a:pPr algn="ctr"/>
            <a:r>
              <a:rPr lang="es-AR" sz="6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LOS CUERVOS?</a:t>
            </a:r>
            <a:endParaRPr lang="pt-BR" sz="6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3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27DCD68-7285-4959-F6BC-B61B9596F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73" y="-135468"/>
            <a:ext cx="10693400" cy="712893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69801-8BAB-D3D7-9AAB-A9F90FD46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1036012" y="1373307"/>
            <a:ext cx="4852555" cy="4111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b="1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Como pueblo de Dios, se nos ha dado una misión similar a la que se les dio a los cuervos. </a:t>
            </a:r>
          </a:p>
          <a:p>
            <a:pPr>
              <a:spcAft>
                <a:spcPts val="1125"/>
              </a:spcAft>
            </a:pPr>
            <a:r>
              <a:rPr lang="es-A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Malaquías 3:8-10 dice que estamos </a:t>
            </a:r>
            <a:r>
              <a:rPr lang="es-A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llamados</a:t>
            </a:r>
            <a:r>
              <a:rPr lang="es-A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a llevar comida a la casa de Dios, no pan y carne, sino diezmos y ofrendas.</a:t>
            </a:r>
            <a:endParaRPr lang="es-A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BF938-D868-5E59-D6B7-E08217848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9DF8AF3-1695-EF94-22B7-D2CF034C9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370" y="-1"/>
            <a:ext cx="10273339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9ECC384-AD7D-8D0F-270F-B16A4E82F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C3DAA32-5842-339B-1898-201B3B8F85E1}"/>
              </a:ext>
            </a:extLst>
          </p:cNvPr>
          <p:cNvSpPr txBox="1"/>
          <p:nvPr/>
        </p:nvSpPr>
        <p:spPr>
          <a:xfrm>
            <a:off x="5198535" y="1804195"/>
            <a:ext cx="5759546" cy="324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es-A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Regularidad con la que los creyentes deben cumplir su misión de llevar alimentos</a:t>
            </a:r>
            <a:r>
              <a:rPr lang="pt-BR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pPr algn="r">
              <a:spcAft>
                <a:spcPts val="1125"/>
              </a:spcAft>
            </a:pPr>
            <a:r>
              <a:rPr lang="es-A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Leemos en Deuteronomio 16:17: “Cada uno con la ofrenda de su mano, conforme a la bendición que Jehová tu Dios te hubiere dado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”.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554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262c986b108b92885c46cc39acefbeee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a6b70a767f2219ff4f68699b72ca7d2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4196F24F-77B3-4DB7-8320-B124AC6922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8BD345-8D8F-43D6-923C-B3FBBF60C6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A58D68-2BE0-4D8E-8872-78B51605504D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499</Words>
  <Application>Microsoft Office PowerPoint</Application>
  <PresentationFormat>Widescreen</PresentationFormat>
  <Paragraphs>33</Paragraphs>
  <Slides>18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2025-01-28T20:08:28Z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