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0" r:id="rId5"/>
    <p:sldId id="262" r:id="rId6"/>
    <p:sldId id="266" r:id="rId7"/>
    <p:sldId id="267" r:id="rId8"/>
    <p:sldId id="260" r:id="rId9"/>
    <p:sldId id="268" r:id="rId10"/>
    <p:sldId id="264" r:id="rId11"/>
    <p:sldId id="261" r:id="rId12"/>
    <p:sldId id="259" r:id="rId13"/>
    <p:sldId id="257" r:id="rId14"/>
    <p:sldId id="271" r:id="rId1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DEA46-BB3B-4CC4-B5EB-5564D2B9FDC4}" v="37" dt="2025-11-28T15:10:23.125"/>
    <p1510:client id="{8B3DBF03-0DF6-4A60-8D82-E95435DA7456}" v="60" dt="2025-11-28T14:54:58.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1" d="100"/>
          <a:sy n="101" d="100"/>
        </p:scale>
        <p:origin x="8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88FB0-4DB9-9EBF-DC98-D6C648A3605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56ED8F4-D258-88C0-2639-DF9AA7FF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5729840-BD73-B5C9-A66E-1A99898C114A}"/>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5" name="Espaço Reservado para Rodapé 4">
            <a:extLst>
              <a:ext uri="{FF2B5EF4-FFF2-40B4-BE49-F238E27FC236}">
                <a16:creationId xmlns:a16="http://schemas.microsoft.com/office/drawing/2014/main" id="{EB115C7B-E0AD-AF80-20FA-4B06BEAA17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B9A169-BB9A-2E51-036E-42879331BE2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83304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2D636-D582-880A-7380-1535358637C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1BB85C8-7CCF-13E0-B26A-3A01343B59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C3A75B4-837D-1664-599A-727D405B3AAF}"/>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5" name="Espaço Reservado para Rodapé 4">
            <a:extLst>
              <a:ext uri="{FF2B5EF4-FFF2-40B4-BE49-F238E27FC236}">
                <a16:creationId xmlns:a16="http://schemas.microsoft.com/office/drawing/2014/main" id="{BD227629-B314-BE76-FD2D-6E5A08319C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1336A1-7412-730F-E051-89B98FD01B99}"/>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61339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7B27D6-EF7C-461A-5D7C-E75CC5F400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CC8F818-A0F0-8266-387A-4B40AA7CE31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00B7F0-850A-B7DC-3705-C3C25909782C}"/>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5" name="Espaço Reservado para Rodapé 4">
            <a:extLst>
              <a:ext uri="{FF2B5EF4-FFF2-40B4-BE49-F238E27FC236}">
                <a16:creationId xmlns:a16="http://schemas.microsoft.com/office/drawing/2014/main" id="{6185748D-65A6-D43C-24C2-BA886B6B54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B9BC02-CED4-4486-81EB-A34B3A1840F1}"/>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72900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9341-4E74-3854-6DCE-1207E0910D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23B27C-8201-56EF-41A4-DB6900D9F7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327E0B-B20F-390F-02DE-8C240BF8E2EB}"/>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5" name="Espaço Reservado para Rodapé 4">
            <a:extLst>
              <a:ext uri="{FF2B5EF4-FFF2-40B4-BE49-F238E27FC236}">
                <a16:creationId xmlns:a16="http://schemas.microsoft.com/office/drawing/2014/main" id="{B0A2195A-1236-CE71-0593-CF12E19E31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5AEBEB-6E5E-556B-BEB2-54F3CE466A6C}"/>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14942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F95CC-DAA4-DE2C-5A3B-103E814B8CE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8A0BE57-08B5-21D9-CCCF-D9721FA0D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5CB6F46-27D3-B351-8988-418BD1A7DD5F}"/>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5" name="Espaço Reservado para Rodapé 4">
            <a:extLst>
              <a:ext uri="{FF2B5EF4-FFF2-40B4-BE49-F238E27FC236}">
                <a16:creationId xmlns:a16="http://schemas.microsoft.com/office/drawing/2014/main" id="{D73BA6AD-BFAA-74D9-0B67-9DFA51F6DA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2AF07F-82A5-A26F-E442-2119D6F6003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8820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62DFD-C871-46FD-30C3-EBDDFDBA66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0E6B96F-C883-2784-6E84-8B6F4088AD4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B93E3C-F869-2F70-2962-857B50E30EC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967400E-279B-887A-0FA0-3CA309C3A151}"/>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6" name="Espaço Reservado para Rodapé 5">
            <a:extLst>
              <a:ext uri="{FF2B5EF4-FFF2-40B4-BE49-F238E27FC236}">
                <a16:creationId xmlns:a16="http://schemas.microsoft.com/office/drawing/2014/main" id="{B1FA2C85-DFA5-B65E-15D9-56F3E850EF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BAA3D8-D440-30E8-C685-F2A55C4ED64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95727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1730E-21EA-B2D8-1B02-8C51C74975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C753B26-51B1-4D02-24F6-E0E322DEE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985587-BE9E-D37E-28A0-6D28B436FAA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E1093B9-43F9-26FD-60CC-EFE44829D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8D3B14-1A66-92EC-EC5F-80FAAEDFC90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6A203AD-771B-B389-C922-2EE39A03970C}"/>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8" name="Espaço Reservado para Rodapé 7">
            <a:extLst>
              <a:ext uri="{FF2B5EF4-FFF2-40B4-BE49-F238E27FC236}">
                <a16:creationId xmlns:a16="http://schemas.microsoft.com/office/drawing/2014/main" id="{B2591A7E-815C-361C-C2B6-7CBF9419CEE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F4FFD8D-B81B-6386-7F41-4590D25232F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8241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CE4F7-3703-2C4A-459E-3C5A922784E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FAB110-08E3-FF06-044B-FE56773DB9D8}"/>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4" name="Espaço Reservado para Rodapé 3">
            <a:extLst>
              <a:ext uri="{FF2B5EF4-FFF2-40B4-BE49-F238E27FC236}">
                <a16:creationId xmlns:a16="http://schemas.microsoft.com/office/drawing/2014/main" id="{9EF6EBD6-3082-1AB9-3B10-5EBDFC971D3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8779BB2-A3E9-B719-5C1D-21FB316F586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0518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345BF8-43D4-F7A7-AD8D-469AA94693B6}"/>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3" name="Espaço Reservado para Rodapé 2">
            <a:extLst>
              <a:ext uri="{FF2B5EF4-FFF2-40B4-BE49-F238E27FC236}">
                <a16:creationId xmlns:a16="http://schemas.microsoft.com/office/drawing/2014/main" id="{126E6D09-1005-94E3-1C44-D4B7E2C124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FF6A1F8-24F2-5DD0-6175-EEE8B99BA48F}"/>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38580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F8652-FD70-E12A-20EE-3452BCCB7A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4B58576-D9D1-BA98-4789-A0DF950AA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0D4897F-CB5A-EDB8-E571-928E80640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064D2DB-1100-386B-AB3F-3335132A266C}"/>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6" name="Espaço Reservado para Rodapé 5">
            <a:extLst>
              <a:ext uri="{FF2B5EF4-FFF2-40B4-BE49-F238E27FC236}">
                <a16:creationId xmlns:a16="http://schemas.microsoft.com/office/drawing/2014/main" id="{DC35E515-3A04-1D7F-E01C-A13105D92B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D1A1A9-2553-8D9D-D835-17654336D73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27159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BF21-41F0-BB33-1E58-009F90B9410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44F3603-024C-3D3A-6C98-BF9D0CBD4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07FE649-9738-B4FA-2FFC-2D69D522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55E2F68-F1E0-2951-AAB5-A2506BA20B35}"/>
              </a:ext>
            </a:extLst>
          </p:cNvPr>
          <p:cNvSpPr>
            <a:spLocks noGrp="1"/>
          </p:cNvSpPr>
          <p:nvPr>
            <p:ph type="dt" sz="half" idx="10"/>
          </p:nvPr>
        </p:nvSpPr>
        <p:spPr/>
        <p:txBody>
          <a:bodyPr/>
          <a:lstStyle/>
          <a:p>
            <a:fld id="{1841D962-7DF7-4554-AA63-E45837D9A394}" type="datetimeFigureOut">
              <a:rPr lang="pt-BR" smtClean="0"/>
              <a:t>04/12/2025</a:t>
            </a:fld>
            <a:endParaRPr lang="pt-BR"/>
          </a:p>
        </p:txBody>
      </p:sp>
      <p:sp>
        <p:nvSpPr>
          <p:cNvPr id="6" name="Espaço Reservado para Rodapé 5">
            <a:extLst>
              <a:ext uri="{FF2B5EF4-FFF2-40B4-BE49-F238E27FC236}">
                <a16:creationId xmlns:a16="http://schemas.microsoft.com/office/drawing/2014/main" id="{04C820F2-88C5-6FA0-5907-545FDFE2F2F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F7E926-43AC-4348-14C6-21673F5227B5}"/>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13907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3061194-A5B3-9C00-365D-E2128C786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9E6D78B-C12A-51F7-2887-9027FE53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30EE85-7CF3-ED4F-49BD-1A4841791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1D962-7DF7-4554-AA63-E45837D9A394}" type="datetimeFigureOut">
              <a:rPr lang="pt-BR" smtClean="0"/>
              <a:t>04/12/2025</a:t>
            </a:fld>
            <a:endParaRPr lang="pt-BR"/>
          </a:p>
        </p:txBody>
      </p:sp>
      <p:sp>
        <p:nvSpPr>
          <p:cNvPr id="5" name="Espaço Reservado para Rodapé 4">
            <a:extLst>
              <a:ext uri="{FF2B5EF4-FFF2-40B4-BE49-F238E27FC236}">
                <a16:creationId xmlns:a16="http://schemas.microsoft.com/office/drawing/2014/main" id="{4392C8E3-797E-BA2D-1FF1-1766B9B8E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5504C1-5C87-4A21-8FF8-A4B2FF283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468F3-9353-4988-82B0-A4EB349C979B}" type="slidenum">
              <a:rPr lang="pt-BR" smtClean="0"/>
              <a:t>‹Nº›</a:t>
            </a:fld>
            <a:endParaRPr lang="pt-BR"/>
          </a:p>
        </p:txBody>
      </p:sp>
    </p:spTree>
    <p:extLst>
      <p:ext uri="{BB962C8B-B14F-4D97-AF65-F5344CB8AC3E}">
        <p14:creationId xmlns:p14="http://schemas.microsoft.com/office/powerpoint/2010/main" val="257521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f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6B29B94-CF3D-9814-E7B1-00CFBE0969E2}"/>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1111DEAC-2DE4-4D0A-90B9-FD6A977A872F}"/>
              </a:ext>
            </a:extLst>
          </p:cNvPr>
          <p:cNvSpPr txBox="1"/>
          <p:nvPr/>
        </p:nvSpPr>
        <p:spPr>
          <a:xfrm>
            <a:off x="5324762" y="2319408"/>
            <a:ext cx="5430983"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SERMONARIO MENSUAL DE</a:t>
            </a:r>
            <a:endParaRPr lang="pt-BR" sz="280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348C66BB-8E69-95DB-077A-0B627A6EAE35}"/>
              </a:ext>
            </a:extLst>
          </p:cNvPr>
          <p:cNvSpPr txBox="1"/>
          <p:nvPr/>
        </p:nvSpPr>
        <p:spPr>
          <a:xfrm>
            <a:off x="8418944" y="3841702"/>
            <a:ext cx="4276437"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E5B7B7DB-2EB7-C397-65CC-35AD6A827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1309074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335D-7CE7-9D75-DBCC-51F589E38FB3}"/>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B421E24-6FC8-D321-5AFF-2B470FA7000E}"/>
              </a:ext>
            </a:extLst>
          </p:cNvPr>
          <p:cNvPicPr>
            <a:picLocks noChangeAspect="1"/>
          </p:cNvPicPr>
          <p:nvPr/>
        </p:nvPicPr>
        <p:blipFill>
          <a:blip r:embed="rId2"/>
          <a:stretch>
            <a:fillRect/>
          </a:stretch>
        </p:blipFill>
        <p:spPr>
          <a:xfrm>
            <a:off x="2" y="0"/>
            <a:ext cx="12191998" cy="6858000"/>
          </a:xfrm>
          <a:prstGeom prst="rect">
            <a:avLst/>
          </a:prstGeom>
        </p:spPr>
      </p:pic>
      <p:sp>
        <p:nvSpPr>
          <p:cNvPr id="8" name="CaixaDeTexto 7">
            <a:extLst>
              <a:ext uri="{FF2B5EF4-FFF2-40B4-BE49-F238E27FC236}">
                <a16:creationId xmlns:a16="http://schemas.microsoft.com/office/drawing/2014/main" id="{CAF43F12-00BC-8292-E239-96A8C78C3695}"/>
              </a:ext>
            </a:extLst>
          </p:cNvPr>
          <p:cNvSpPr txBox="1"/>
          <p:nvPr/>
        </p:nvSpPr>
        <p:spPr>
          <a:xfrm>
            <a:off x="842962" y="2090172"/>
            <a:ext cx="10506075" cy="2677656"/>
          </a:xfrm>
          <a:prstGeom prst="rect">
            <a:avLst/>
          </a:prstGeom>
          <a:noFill/>
        </p:spPr>
        <p:txBody>
          <a:bodyPr wrap="square" rtlCol="0">
            <a:spAutoFit/>
          </a:bodyPr>
          <a:lstStyle/>
          <a:p>
            <a:pPr algn="ctr">
              <a:spcAft>
                <a:spcPts val="1125"/>
              </a:spcAft>
            </a:pPr>
            <a:r>
              <a:rPr lang="es-AR" sz="2800" b="0" i="0" dirty="0">
                <a:solidFill>
                  <a:schemeClr val="bg1"/>
                </a:solidFill>
                <a:effectLst/>
                <a:latin typeface="Roboto Medium" panose="02000000000000000000" pitchFamily="2" charset="0"/>
                <a:ea typeface="Roboto Medium" panose="02000000000000000000" pitchFamily="2" charset="0"/>
              </a:rPr>
              <a:t>Cada profeta mencionó que vendría alguien en el linaje de David que se sentaría en el trono de David. Y el sol se pone en el Antiguo Testamento con la esperanza de que el Sol de Justicia se levantará con sanidad en sus alas. Esa era la única esperanza que ofrecía el Antiguo Testamento: ¡la incomparable oferta de Dios para la salvación de la humanidad!</a:t>
            </a:r>
            <a:endParaRPr lang="pt-BR" sz="280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592997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274BB-FCAF-76AD-232A-18F9B622AE7B}"/>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C83D4883-6F09-7ECD-025C-F4E147A53959}"/>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68CFD314-6D96-23CC-5F7A-C54DFFA047A2}"/>
              </a:ext>
            </a:extLst>
          </p:cNvPr>
          <p:cNvSpPr txBox="1"/>
          <p:nvPr/>
        </p:nvSpPr>
        <p:spPr>
          <a:xfrm>
            <a:off x="5324762" y="2319408"/>
            <a:ext cx="5430983"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SERMONARIO MENSUAL DE</a:t>
            </a:r>
            <a:endParaRPr lang="pt-BR" sz="280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788130B8-FBA4-3C52-6DDE-BC8E4517FFA0}"/>
              </a:ext>
            </a:extLst>
          </p:cNvPr>
          <p:cNvSpPr txBox="1"/>
          <p:nvPr/>
        </p:nvSpPr>
        <p:spPr>
          <a:xfrm>
            <a:off x="8418944" y="3841702"/>
            <a:ext cx="4276437"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9BEB6191-7574-7843-089B-CA86EAAD3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100216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C2CA7-4F09-EB31-F34E-4616EC99FDCA}"/>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C323AA23-D991-D274-006C-92B1B035BAA7}"/>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66DC45F1-6B6E-F227-6665-6059501FC2B2}"/>
              </a:ext>
            </a:extLst>
          </p:cNvPr>
          <p:cNvSpPr txBox="1"/>
          <p:nvPr/>
        </p:nvSpPr>
        <p:spPr>
          <a:xfrm>
            <a:off x="3145558" y="5397414"/>
            <a:ext cx="5900882" cy="400110"/>
          </a:xfrm>
          <a:prstGeom prst="rect">
            <a:avLst/>
          </a:prstGeom>
          <a:noFill/>
        </p:spPr>
        <p:txBody>
          <a:bodyPr wrap="square" rtlCol="0">
            <a:spAutoFit/>
          </a:bodyPr>
          <a:lstStyle/>
          <a:p>
            <a:pPr algn="ctr">
              <a:spcAft>
                <a:spcPts val="1125"/>
              </a:spcAft>
            </a:pPr>
            <a:r>
              <a:rPr lang="en-US" sz="2000" b="1" i="0" dirty="0">
                <a:solidFill>
                  <a:schemeClr val="bg1"/>
                </a:solidFill>
                <a:effectLst/>
                <a:latin typeface="Roboto Light" panose="02000000000000000000" pitchFamily="2" charset="0"/>
                <a:ea typeface="Roboto Light" panose="02000000000000000000" pitchFamily="2" charset="0"/>
              </a:rPr>
              <a:t>2 Samuel 7</a:t>
            </a:r>
            <a:endParaRPr lang="pt-BR" sz="2000" dirty="0">
              <a:solidFill>
                <a:schemeClr val="bg1"/>
              </a:solidFill>
              <a:latin typeface="Roboto Light" panose="02000000000000000000" pitchFamily="2" charset="0"/>
              <a:ea typeface="Roboto Light" panose="02000000000000000000" pitchFamily="2" charset="0"/>
            </a:endParaRPr>
          </a:p>
        </p:txBody>
      </p:sp>
      <p:sp>
        <p:nvSpPr>
          <p:cNvPr id="4" name="CaixaDeTexto 3">
            <a:extLst>
              <a:ext uri="{FF2B5EF4-FFF2-40B4-BE49-F238E27FC236}">
                <a16:creationId xmlns:a16="http://schemas.microsoft.com/office/drawing/2014/main" id="{C86B22DF-440D-B6DA-955D-E8FA4A77CC28}"/>
              </a:ext>
            </a:extLst>
          </p:cNvPr>
          <p:cNvSpPr txBox="1"/>
          <p:nvPr/>
        </p:nvSpPr>
        <p:spPr>
          <a:xfrm>
            <a:off x="1969942" y="1720839"/>
            <a:ext cx="8252114" cy="3416320"/>
          </a:xfrm>
          <a:prstGeom prst="rect">
            <a:avLst/>
          </a:prstGeom>
          <a:noFill/>
        </p:spPr>
        <p:txBody>
          <a:bodyPr wrap="square" rtlCol="0">
            <a:spAutoFit/>
          </a:bodyPr>
          <a:lstStyle/>
          <a:p>
            <a:pPr algn="ctr"/>
            <a:r>
              <a:rPr lang="es-AR" sz="7200" dirty="0">
                <a:solidFill>
                  <a:schemeClr val="bg1"/>
                </a:solidFill>
                <a:latin typeface="Roboto Black" panose="02000000000000000000" pitchFamily="2" charset="0"/>
                <a:ea typeface="Roboto Black" panose="02000000000000000000" pitchFamily="2" charset="0"/>
              </a:rPr>
              <a:t>LA OFRENDA DE DAVID Y EL DON DE DIOS</a:t>
            </a:r>
            <a:endParaRPr lang="pt-BR" sz="880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06631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B7DD-7EE8-1D7A-BEE0-FAC1785B7188}"/>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24A11734-6830-BB12-97DD-DFFEC8E624CB}"/>
              </a:ext>
            </a:extLst>
          </p:cNvPr>
          <p:cNvPicPr>
            <a:picLocks noChangeAspect="1"/>
          </p:cNvPicPr>
          <p:nvPr/>
        </p:nvPicPr>
        <p:blipFill>
          <a:blip r:embed="rId2"/>
          <a:stretch>
            <a:fillRect/>
          </a:stretch>
        </p:blipFill>
        <p:spPr>
          <a:xfrm>
            <a:off x="0" y="-1"/>
            <a:ext cx="12192000" cy="6858001"/>
          </a:xfrm>
          <a:prstGeom prst="rect">
            <a:avLst/>
          </a:prstGeom>
        </p:spPr>
      </p:pic>
      <p:sp>
        <p:nvSpPr>
          <p:cNvPr id="3" name="CaixaDeTexto 2">
            <a:extLst>
              <a:ext uri="{FF2B5EF4-FFF2-40B4-BE49-F238E27FC236}">
                <a16:creationId xmlns:a16="http://schemas.microsoft.com/office/drawing/2014/main" id="{FD3271C5-A01D-0DB3-271D-7BD3D17735A7}"/>
              </a:ext>
            </a:extLst>
          </p:cNvPr>
          <p:cNvSpPr txBox="1"/>
          <p:nvPr/>
        </p:nvSpPr>
        <p:spPr>
          <a:xfrm>
            <a:off x="1286308" y="2019639"/>
            <a:ext cx="9619384" cy="2677656"/>
          </a:xfrm>
          <a:prstGeom prst="rect">
            <a:avLst/>
          </a:prstGeom>
          <a:noFill/>
        </p:spPr>
        <p:txBody>
          <a:bodyPr wrap="square" rtlCol="0">
            <a:spAutoFit/>
          </a:bodyPr>
          <a:lstStyle/>
          <a:p>
            <a:pPr algn="ctr">
              <a:spcAft>
                <a:spcPts val="1125"/>
              </a:spcAft>
            </a:pPr>
            <a:r>
              <a:rPr lang="es-AR" sz="2800" dirty="0">
                <a:solidFill>
                  <a:schemeClr val="bg1"/>
                </a:solidFill>
                <a:latin typeface="Roboto Medium" panose="02000000000000000000" pitchFamily="2" charset="0"/>
                <a:ea typeface="Roboto Medium" panose="02000000000000000000" pitchFamily="2" charset="0"/>
              </a:rPr>
              <a:t>Uno de los capítulos proféticos más notables y conmovedores de la Biblia es 2Samuel 7. Muchas otras profecías bíblicas están subordinadas a esta sección profética. Es una especie de columna vertebral. Este es el gran capítulo en el que Dios le prometió a David un Hijo que se sentaría en su trono.</a:t>
            </a:r>
            <a:endParaRPr lang="pt-BR" sz="280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925892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7137B-D207-51CE-170D-1D58128BC3CF}"/>
            </a:ext>
          </a:extLst>
        </p:cNvPr>
        <p:cNvGrpSpPr/>
        <p:nvPr/>
      </p:nvGrpSpPr>
      <p:grpSpPr>
        <a:xfrm>
          <a:off x="0" y="0"/>
          <a:ext cx="0" cy="0"/>
          <a:chOff x="0" y="0"/>
          <a:chExt cx="0" cy="0"/>
        </a:xfrm>
      </p:grpSpPr>
      <p:pic>
        <p:nvPicPr>
          <p:cNvPr id="11" name="Imagem 10" descr="Uma imagem contendo mesa, mulher, homem, quarto&#10;&#10;O conteúdo gerado por IA pode estar incorreto.">
            <a:extLst>
              <a:ext uri="{FF2B5EF4-FFF2-40B4-BE49-F238E27FC236}">
                <a16:creationId xmlns:a16="http://schemas.microsoft.com/office/drawing/2014/main" id="{04AC8903-F868-298F-2666-138F48190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600" y="-1"/>
            <a:ext cx="13000948" cy="6858000"/>
          </a:xfrm>
          <a:prstGeom prst="rect">
            <a:avLst/>
          </a:prstGeom>
        </p:spPr>
      </p:pic>
      <p:pic>
        <p:nvPicPr>
          <p:cNvPr id="2" name="Imagem 1">
            <a:extLst>
              <a:ext uri="{FF2B5EF4-FFF2-40B4-BE49-F238E27FC236}">
                <a16:creationId xmlns:a16="http://schemas.microsoft.com/office/drawing/2014/main" id="{B8735368-9CDD-FB0F-4009-853005CE61F3}"/>
              </a:ext>
            </a:extLst>
          </p:cNvPr>
          <p:cNvPicPr>
            <a:picLocks noChangeAspect="1"/>
          </p:cNvPicPr>
          <p:nvPr/>
        </p:nvPicPr>
        <p:blipFill>
          <a:blip r:embed="rId3"/>
          <a:stretch>
            <a:fillRect/>
          </a:stretch>
        </p:blipFill>
        <p:spPr>
          <a:xfrm flipH="1">
            <a:off x="-827773" y="0"/>
            <a:ext cx="13676997" cy="6858000"/>
          </a:xfrm>
          <a:prstGeom prst="rect">
            <a:avLst/>
          </a:prstGeom>
        </p:spPr>
      </p:pic>
      <p:sp>
        <p:nvSpPr>
          <p:cNvPr id="8" name="CaixaDeTexto 7">
            <a:extLst>
              <a:ext uri="{FF2B5EF4-FFF2-40B4-BE49-F238E27FC236}">
                <a16:creationId xmlns:a16="http://schemas.microsoft.com/office/drawing/2014/main" id="{D2FA733F-4DAA-136D-FD9F-D3C1BC84280B}"/>
              </a:ext>
            </a:extLst>
          </p:cNvPr>
          <p:cNvSpPr txBox="1"/>
          <p:nvPr/>
        </p:nvSpPr>
        <p:spPr>
          <a:xfrm>
            <a:off x="6660682" y="1659284"/>
            <a:ext cx="4516874" cy="3108543"/>
          </a:xfrm>
          <a:prstGeom prst="rect">
            <a:avLst/>
          </a:prstGeom>
          <a:noFill/>
        </p:spPr>
        <p:txBody>
          <a:bodyPr wrap="square" rtlCol="0">
            <a:spAutoFit/>
          </a:bodyPr>
          <a:lstStyle/>
          <a:p>
            <a:pPr>
              <a:spcAft>
                <a:spcPts val="1125"/>
              </a:spcAft>
            </a:pPr>
            <a:r>
              <a:rPr lang="es-AR" sz="2800" dirty="0">
                <a:solidFill>
                  <a:schemeClr val="bg1"/>
                </a:solidFill>
                <a:latin typeface="Roboto" panose="02000000000000000000" pitchFamily="2" charset="0"/>
                <a:ea typeface="Roboto" panose="02000000000000000000" pitchFamily="2" charset="0"/>
              </a:rPr>
              <a:t>A David le molestaba el hecho de que él vivía en un hermoso palacio de mampostería y cedro, mientras que el arca del Señor estaba protegida por una tienda (2 Sam 7:1-3).</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0879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A162-04B8-26DF-09FD-937B361E8D0D}"/>
            </a:ext>
          </a:extLst>
        </p:cNvPr>
        <p:cNvGrpSpPr/>
        <p:nvPr/>
      </p:nvGrpSpPr>
      <p:grpSpPr>
        <a:xfrm>
          <a:off x="0" y="0"/>
          <a:ext cx="0" cy="0"/>
          <a:chOff x="0" y="0"/>
          <a:chExt cx="0" cy="0"/>
        </a:xfrm>
      </p:grpSpPr>
      <p:pic>
        <p:nvPicPr>
          <p:cNvPr id="16" name="Imagem 15">
            <a:extLst>
              <a:ext uri="{FF2B5EF4-FFF2-40B4-BE49-F238E27FC236}">
                <a16:creationId xmlns:a16="http://schemas.microsoft.com/office/drawing/2014/main" id="{12096B75-CEB4-F137-21C0-1091CCA50FD2}"/>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F4C63860-31F2-F7AB-66CE-B862179EC46F}"/>
              </a:ext>
            </a:extLst>
          </p:cNvPr>
          <p:cNvSpPr txBox="1"/>
          <p:nvPr/>
        </p:nvSpPr>
        <p:spPr>
          <a:xfrm>
            <a:off x="1145686" y="1192187"/>
            <a:ext cx="8779363" cy="1384995"/>
          </a:xfrm>
          <a:prstGeom prst="rect">
            <a:avLst/>
          </a:prstGeom>
          <a:noFill/>
        </p:spPr>
        <p:txBody>
          <a:bodyPr wrap="square" rtlCol="0">
            <a:spAutoFit/>
          </a:bodyPr>
          <a:lstStyle/>
          <a:p>
            <a:pPr>
              <a:spcAft>
                <a:spcPts val="1125"/>
              </a:spcAft>
            </a:pPr>
            <a:r>
              <a:rPr lang="es-AR" sz="2800" dirty="0">
                <a:solidFill>
                  <a:schemeClr val="bg1"/>
                </a:solidFill>
                <a:latin typeface="Roboto Medium" panose="02000000000000000000" pitchFamily="2" charset="0"/>
                <a:ea typeface="Roboto Medium" panose="02000000000000000000" pitchFamily="2" charset="0"/>
              </a:rPr>
              <a:t>Dios indica claramente que en lugar de recibir una casa (templo) de David, él mismo construiría una casa (dinastía) para David (2 Sam 7:8-11).</a:t>
            </a:r>
            <a:endParaRPr lang="pt-BR" sz="2800" dirty="0">
              <a:solidFill>
                <a:schemeClr val="bg1"/>
              </a:solidFill>
              <a:latin typeface="Roboto Medium" panose="02000000000000000000" pitchFamily="2" charset="0"/>
              <a:ea typeface="Roboto Medium" panose="02000000000000000000" pitchFamily="2" charset="0"/>
            </a:endParaRPr>
          </a:p>
        </p:txBody>
      </p:sp>
      <p:sp>
        <p:nvSpPr>
          <p:cNvPr id="2" name="CaixaDeTexto 1">
            <a:extLst>
              <a:ext uri="{FF2B5EF4-FFF2-40B4-BE49-F238E27FC236}">
                <a16:creationId xmlns:a16="http://schemas.microsoft.com/office/drawing/2014/main" id="{5494ECBB-1BCA-F725-CAD5-C29773DAF149}"/>
              </a:ext>
            </a:extLst>
          </p:cNvPr>
          <p:cNvSpPr txBox="1"/>
          <p:nvPr/>
        </p:nvSpPr>
        <p:spPr>
          <a:xfrm>
            <a:off x="1145687" y="3150081"/>
            <a:ext cx="8569813" cy="954107"/>
          </a:xfrm>
          <a:prstGeom prst="rect">
            <a:avLst/>
          </a:prstGeom>
          <a:noFill/>
        </p:spPr>
        <p:txBody>
          <a:bodyPr wrap="square" rtlCol="0">
            <a:spAutoFit/>
          </a:bodyPr>
          <a:lstStyle/>
          <a:p>
            <a:pPr>
              <a:spcAft>
                <a:spcPts val="1125"/>
              </a:spcAft>
            </a:pPr>
            <a:r>
              <a:rPr lang="es-AR" sz="2800" dirty="0">
                <a:solidFill>
                  <a:schemeClr val="bg1"/>
                </a:solidFill>
                <a:latin typeface="Roboto Medium" panose="02000000000000000000" pitchFamily="2" charset="0"/>
                <a:ea typeface="Roboto Medium" panose="02000000000000000000" pitchFamily="2" charset="0"/>
              </a:rPr>
              <a:t>Dios le asegura a David la perpetuidad su trono eternamente (2 Sam 7:13).</a:t>
            </a:r>
            <a:endParaRPr lang="pt-BR" sz="2800" dirty="0">
              <a:solidFill>
                <a:schemeClr val="bg1"/>
              </a:solidFill>
              <a:latin typeface="Roboto Medium" panose="02000000000000000000" pitchFamily="2" charset="0"/>
              <a:ea typeface="Roboto Medium" panose="02000000000000000000" pitchFamily="2" charset="0"/>
            </a:endParaRPr>
          </a:p>
        </p:txBody>
      </p:sp>
      <p:sp>
        <p:nvSpPr>
          <p:cNvPr id="3" name="CaixaDeTexto 2">
            <a:extLst>
              <a:ext uri="{FF2B5EF4-FFF2-40B4-BE49-F238E27FC236}">
                <a16:creationId xmlns:a16="http://schemas.microsoft.com/office/drawing/2014/main" id="{22A7A9F0-3F90-CD55-2DC4-A0B5DA72DA42}"/>
              </a:ext>
            </a:extLst>
          </p:cNvPr>
          <p:cNvSpPr txBox="1"/>
          <p:nvPr/>
        </p:nvSpPr>
        <p:spPr>
          <a:xfrm>
            <a:off x="1145686" y="4677088"/>
            <a:ext cx="8569813" cy="954107"/>
          </a:xfrm>
          <a:prstGeom prst="rect">
            <a:avLst/>
          </a:prstGeom>
          <a:noFill/>
        </p:spPr>
        <p:txBody>
          <a:bodyPr wrap="square" rtlCol="0">
            <a:spAutoFit/>
          </a:bodyPr>
          <a:lstStyle/>
          <a:p>
            <a:pPr>
              <a:spcAft>
                <a:spcPts val="1125"/>
              </a:spcAft>
            </a:pPr>
            <a:r>
              <a:rPr lang="es-AR" sz="2800" dirty="0">
                <a:solidFill>
                  <a:schemeClr val="bg1"/>
                </a:solidFill>
                <a:latin typeface="Roboto Medium" panose="02000000000000000000" pitchFamily="2" charset="0"/>
                <a:ea typeface="Roboto Medium" panose="02000000000000000000" pitchFamily="2" charset="0"/>
              </a:rPr>
              <a:t>Dios le promete a David un Descendiente que reinará para siempre (2 Sam 7:12, 14).</a:t>
            </a:r>
            <a:endParaRPr lang="pt-BR" sz="280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00416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9B6AF-D4EC-BFEC-9D8B-96013CD1387C}"/>
            </a:ext>
          </a:extLst>
        </p:cNvPr>
        <p:cNvGrpSpPr/>
        <p:nvPr/>
      </p:nvGrpSpPr>
      <p:grpSpPr>
        <a:xfrm>
          <a:off x="0" y="0"/>
          <a:ext cx="0" cy="0"/>
          <a:chOff x="0" y="0"/>
          <a:chExt cx="0" cy="0"/>
        </a:xfrm>
      </p:grpSpPr>
      <p:pic>
        <p:nvPicPr>
          <p:cNvPr id="4" name="Imagem 3" descr="Uma imagem contendo mesa, edifício, água, velho&#10;&#10;O conteúdo gerado por IA pode estar incorreto.">
            <a:extLst>
              <a:ext uri="{FF2B5EF4-FFF2-40B4-BE49-F238E27FC236}">
                <a16:creationId xmlns:a16="http://schemas.microsoft.com/office/drawing/2014/main" id="{170EAB47-A8B5-686F-F0B2-1991FC8E9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488369" y="-329671"/>
            <a:ext cx="13364161" cy="7517341"/>
          </a:xfrm>
          <a:prstGeom prst="rect">
            <a:avLst/>
          </a:prstGeom>
        </p:spPr>
      </p:pic>
      <p:pic>
        <p:nvPicPr>
          <p:cNvPr id="2" name="Imagem 1">
            <a:extLst>
              <a:ext uri="{FF2B5EF4-FFF2-40B4-BE49-F238E27FC236}">
                <a16:creationId xmlns:a16="http://schemas.microsoft.com/office/drawing/2014/main" id="{2E7F9DB4-B384-FD78-1CDC-EE302735C95C}"/>
              </a:ext>
            </a:extLst>
          </p:cNvPr>
          <p:cNvPicPr>
            <a:picLocks noChangeAspect="1"/>
          </p:cNvPicPr>
          <p:nvPr/>
        </p:nvPicPr>
        <p:blipFill>
          <a:blip r:embed="rId3"/>
          <a:stretch>
            <a:fillRect/>
          </a:stretch>
        </p:blipFill>
        <p:spPr>
          <a:xfrm flipH="1">
            <a:off x="0" y="0"/>
            <a:ext cx="12191998" cy="6858000"/>
          </a:xfrm>
          <a:prstGeom prst="rect">
            <a:avLst/>
          </a:prstGeom>
        </p:spPr>
      </p:pic>
      <p:sp>
        <p:nvSpPr>
          <p:cNvPr id="8" name="CaixaDeTexto 7">
            <a:extLst>
              <a:ext uri="{FF2B5EF4-FFF2-40B4-BE49-F238E27FC236}">
                <a16:creationId xmlns:a16="http://schemas.microsoft.com/office/drawing/2014/main" id="{402BC19F-DAFA-6AD4-F7BE-595B4AE4FC14}"/>
              </a:ext>
            </a:extLst>
          </p:cNvPr>
          <p:cNvSpPr txBox="1"/>
          <p:nvPr/>
        </p:nvSpPr>
        <p:spPr>
          <a:xfrm>
            <a:off x="5558190" y="1228396"/>
            <a:ext cx="6052704" cy="4401205"/>
          </a:xfrm>
          <a:prstGeom prst="rect">
            <a:avLst/>
          </a:prstGeom>
          <a:noFill/>
        </p:spPr>
        <p:txBody>
          <a:bodyPr wrap="square" rtlCol="0">
            <a:spAutoFit/>
          </a:bodyPr>
          <a:lstStyle/>
          <a:p>
            <a:pPr algn="r">
              <a:spcAft>
                <a:spcPts val="1125"/>
              </a:spcAft>
            </a:pPr>
            <a:r>
              <a:rPr lang="es-AR" sz="2800" b="0" i="0" dirty="0">
                <a:solidFill>
                  <a:schemeClr val="bg1"/>
                </a:solidFill>
                <a:effectLst/>
                <a:latin typeface="Roboto" panose="02000000000000000000" pitchFamily="2" charset="0"/>
                <a:ea typeface="Roboto" panose="02000000000000000000" pitchFamily="2" charset="0"/>
              </a:rPr>
              <a:t>Muchas iglesias y denominaciones hoy en día se encuentran en una triste condición de tratar de “construir un reino”. Dios nunca nos ha llamado a construir un reino. Él se encargará de ello; es su obra. Él establecerá ese reino en esta tierra algún día. El negocio de la iglesia no es construir un reino, sino sembrar la Palabra del Señor.</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2789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380BA-9785-0E41-3184-E8073C2D8150}"/>
            </a:ext>
          </a:extLst>
        </p:cNvPr>
        <p:cNvGrpSpPr/>
        <p:nvPr/>
      </p:nvGrpSpPr>
      <p:grpSpPr>
        <a:xfrm>
          <a:off x="0" y="0"/>
          <a:ext cx="0" cy="0"/>
          <a:chOff x="0" y="0"/>
          <a:chExt cx="0" cy="0"/>
        </a:xfrm>
      </p:grpSpPr>
      <p:pic>
        <p:nvPicPr>
          <p:cNvPr id="9" name="Imagem 8" descr="Desenho de uma pessoa&#10;&#10;O conteúdo gerado por IA pode estar incorreto.">
            <a:extLst>
              <a:ext uri="{FF2B5EF4-FFF2-40B4-BE49-F238E27FC236}">
                <a16:creationId xmlns:a16="http://schemas.microsoft.com/office/drawing/2014/main" id="{8D173E92-4A47-FE2B-325F-642F53D2A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711822" y="-561088"/>
            <a:ext cx="6505575" cy="7980172"/>
          </a:xfrm>
          <a:prstGeom prst="rect">
            <a:avLst/>
          </a:prstGeom>
        </p:spPr>
      </p:pic>
      <p:pic>
        <p:nvPicPr>
          <p:cNvPr id="2" name="Imagem 1">
            <a:extLst>
              <a:ext uri="{FF2B5EF4-FFF2-40B4-BE49-F238E27FC236}">
                <a16:creationId xmlns:a16="http://schemas.microsoft.com/office/drawing/2014/main" id="{0364AE44-E215-E0F2-2C81-104E04EE1F53}"/>
              </a:ext>
            </a:extLst>
          </p:cNvPr>
          <p:cNvPicPr>
            <a:picLocks noChangeAspect="1"/>
          </p:cNvPicPr>
          <p:nvPr/>
        </p:nvPicPr>
        <p:blipFill>
          <a:blip r:embed="rId3"/>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6B2040D7-3258-B7D3-8D38-C130C53E9267}"/>
              </a:ext>
            </a:extLst>
          </p:cNvPr>
          <p:cNvSpPr txBox="1"/>
          <p:nvPr/>
        </p:nvSpPr>
        <p:spPr>
          <a:xfrm>
            <a:off x="846568" y="2151725"/>
            <a:ext cx="4611257" cy="2554545"/>
          </a:xfrm>
          <a:prstGeom prst="rect">
            <a:avLst/>
          </a:prstGeom>
          <a:noFill/>
        </p:spPr>
        <p:txBody>
          <a:bodyPr wrap="square" rtlCol="0">
            <a:spAutoFit/>
          </a:bodyPr>
          <a:lstStyle/>
          <a:p>
            <a:pPr>
              <a:spcAft>
                <a:spcPts val="1125"/>
              </a:spcAft>
            </a:pPr>
            <a:r>
              <a:rPr lang="es-AR" sz="3200" b="0" i="0" dirty="0">
                <a:solidFill>
                  <a:schemeClr val="bg1"/>
                </a:solidFill>
                <a:effectLst/>
                <a:latin typeface="Roboto" panose="02000000000000000000" pitchFamily="2" charset="0"/>
                <a:ea typeface="Roboto" panose="02000000000000000000" pitchFamily="2" charset="0"/>
              </a:rPr>
              <a:t>“Pero mi misericordia no se apartará de él, como la aparté de Saúl, al cual quité de delante de ti” (2 Samuel 7:15).</a:t>
            </a:r>
            <a:endParaRPr lang="pt-BR" sz="32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68847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A20B-CA3C-BAC8-710F-4F3B254D62AD}"/>
            </a:ext>
          </a:extLst>
        </p:cNvPr>
        <p:cNvGrpSpPr/>
        <p:nvPr/>
      </p:nvGrpSpPr>
      <p:grpSpPr>
        <a:xfrm>
          <a:off x="0" y="0"/>
          <a:ext cx="0" cy="0"/>
          <a:chOff x="0" y="0"/>
          <a:chExt cx="0" cy="0"/>
        </a:xfrm>
      </p:grpSpPr>
      <p:pic>
        <p:nvPicPr>
          <p:cNvPr id="7" name="Imagem 6" descr="Sol no céu&#10;&#10;O conteúdo gerado por IA pode estar incorreto.">
            <a:extLst>
              <a:ext uri="{FF2B5EF4-FFF2-40B4-BE49-F238E27FC236}">
                <a16:creationId xmlns:a16="http://schemas.microsoft.com/office/drawing/2014/main" id="{FC083B09-981D-5A22-7220-EF9702DF2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121" y="0"/>
            <a:ext cx="12192000" cy="6696075"/>
          </a:xfrm>
          <a:prstGeom prst="rect">
            <a:avLst/>
          </a:prstGeom>
        </p:spPr>
      </p:pic>
      <p:pic>
        <p:nvPicPr>
          <p:cNvPr id="3" name="Imagem 2">
            <a:extLst>
              <a:ext uri="{FF2B5EF4-FFF2-40B4-BE49-F238E27FC236}">
                <a16:creationId xmlns:a16="http://schemas.microsoft.com/office/drawing/2014/main" id="{F4CE763F-428A-B175-9602-354B08D21DB9}"/>
              </a:ext>
            </a:extLst>
          </p:cNvPr>
          <p:cNvPicPr>
            <a:picLocks noChangeAspect="1"/>
          </p:cNvPicPr>
          <p:nvPr/>
        </p:nvPicPr>
        <p:blipFill>
          <a:blip r:embed="rId3"/>
          <a:stretch>
            <a:fillRect/>
          </a:stretch>
        </p:blipFill>
        <p:spPr>
          <a:xfrm flipH="1">
            <a:off x="0" y="0"/>
            <a:ext cx="12191998" cy="6858000"/>
          </a:xfrm>
          <a:prstGeom prst="rect">
            <a:avLst/>
          </a:prstGeom>
        </p:spPr>
      </p:pic>
      <p:sp>
        <p:nvSpPr>
          <p:cNvPr id="8" name="CaixaDeTexto 7">
            <a:extLst>
              <a:ext uri="{FF2B5EF4-FFF2-40B4-BE49-F238E27FC236}">
                <a16:creationId xmlns:a16="http://schemas.microsoft.com/office/drawing/2014/main" id="{79D8D0CF-3F11-68CB-0C5D-9E32F3FC27F3}"/>
              </a:ext>
            </a:extLst>
          </p:cNvPr>
          <p:cNvSpPr txBox="1"/>
          <p:nvPr/>
        </p:nvSpPr>
        <p:spPr>
          <a:xfrm>
            <a:off x="6581774" y="1793765"/>
            <a:ext cx="4471555" cy="3108543"/>
          </a:xfrm>
          <a:prstGeom prst="rect">
            <a:avLst/>
          </a:prstGeom>
          <a:noFill/>
        </p:spPr>
        <p:txBody>
          <a:bodyPr wrap="square" rtlCol="0">
            <a:spAutoFit/>
          </a:bodyPr>
          <a:lstStyle/>
          <a:p>
            <a:pPr algn="r">
              <a:spcAft>
                <a:spcPts val="1125"/>
              </a:spcAft>
            </a:pPr>
            <a:r>
              <a:rPr lang="es-AR" sz="2800" i="0" dirty="0">
                <a:solidFill>
                  <a:schemeClr val="bg1"/>
                </a:solidFill>
                <a:effectLst/>
                <a:latin typeface="Roboto" panose="02000000000000000000" pitchFamily="2" charset="0"/>
                <a:ea typeface="Roboto" panose="02000000000000000000" pitchFamily="2" charset="0"/>
              </a:rPr>
              <a:t>Dios está preparado para extender su misericordia a cualquiera que sepa que es un pecador, admita que es un pecador y venga a él para recibir lo que él tiene para ofrecer: su salvación.</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608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05EB-6B0A-EDC6-8FD5-515A09E59C7E}"/>
            </a:ext>
          </a:extLst>
        </p:cNvPr>
        <p:cNvGrpSpPr/>
        <p:nvPr/>
      </p:nvGrpSpPr>
      <p:grpSpPr>
        <a:xfrm>
          <a:off x="0" y="0"/>
          <a:ext cx="0" cy="0"/>
          <a:chOff x="0" y="0"/>
          <a:chExt cx="0" cy="0"/>
        </a:xfrm>
      </p:grpSpPr>
      <p:pic>
        <p:nvPicPr>
          <p:cNvPr id="10" name="Imagem 9" descr="Desenho de uma ovelha&#10;&#10;O conteúdo gerado por IA pode estar incorreto.">
            <a:extLst>
              <a:ext uri="{FF2B5EF4-FFF2-40B4-BE49-F238E27FC236}">
                <a16:creationId xmlns:a16="http://schemas.microsoft.com/office/drawing/2014/main" id="{88CC2826-BDD8-65C2-9BCF-0B40E7326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575" y="0"/>
            <a:ext cx="9144000" cy="6858000"/>
          </a:xfrm>
          <a:prstGeom prst="rect">
            <a:avLst/>
          </a:prstGeom>
        </p:spPr>
      </p:pic>
      <p:pic>
        <p:nvPicPr>
          <p:cNvPr id="7" name="Imagem 6">
            <a:extLst>
              <a:ext uri="{FF2B5EF4-FFF2-40B4-BE49-F238E27FC236}">
                <a16:creationId xmlns:a16="http://schemas.microsoft.com/office/drawing/2014/main" id="{A5770227-145B-30C5-9E50-1114D4941139}"/>
              </a:ext>
            </a:extLst>
          </p:cNvPr>
          <p:cNvPicPr>
            <a:picLocks noChangeAspect="1"/>
          </p:cNvPicPr>
          <p:nvPr/>
        </p:nvPicPr>
        <p:blipFill>
          <a:blip r:embed="rId3"/>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0547BA6D-41B7-8FCB-3A8D-5F2461CBFD77}"/>
              </a:ext>
            </a:extLst>
          </p:cNvPr>
          <p:cNvSpPr txBox="1"/>
          <p:nvPr/>
        </p:nvSpPr>
        <p:spPr>
          <a:xfrm>
            <a:off x="609601" y="1443841"/>
            <a:ext cx="6052704" cy="3970318"/>
          </a:xfrm>
          <a:prstGeom prst="rect">
            <a:avLst/>
          </a:prstGeom>
          <a:noFill/>
        </p:spPr>
        <p:txBody>
          <a:bodyPr wrap="square" rtlCol="0">
            <a:spAutoFit/>
          </a:bodyPr>
          <a:lstStyle/>
          <a:p>
            <a:pPr>
              <a:spcAft>
                <a:spcPts val="1125"/>
              </a:spcAft>
            </a:pPr>
            <a:r>
              <a:rPr lang="es-AR" sz="2800" b="0" i="0" dirty="0">
                <a:solidFill>
                  <a:schemeClr val="bg1"/>
                </a:solidFill>
                <a:effectLst/>
                <a:latin typeface="Roboto" panose="02000000000000000000" pitchFamily="2" charset="0"/>
                <a:ea typeface="Roboto" panose="02000000000000000000" pitchFamily="2" charset="0"/>
              </a:rPr>
              <a:t>David sabía que aquel que venía en su línea era el que había sido prometido a Abraham y que había sido designado como “el Cordero de Dios que quita el pecado del mundo” desde que Abel llevó su ofrenda a Dios. David sabía que no solo sería el Rey, sino también el Salvador del mundo.</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8269256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54596ce28c14d8fedc9ddad270816611">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91e1fbcf795c4ee9284a2fcc60fcad14"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A58D68-2BE0-4D8E-8872-78B51605504D}">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2.xml><?xml version="1.0" encoding="utf-8"?>
<ds:datastoreItem xmlns:ds="http://schemas.openxmlformats.org/officeDocument/2006/customXml" ds:itemID="{4196F24F-77B3-4DB7-8320-B124AC6922D7}">
  <ds:schemaRefs>
    <ds:schemaRef ds:uri="http://schemas.microsoft.com/sharepoint/v3/contenttype/forms"/>
  </ds:schemaRefs>
</ds:datastoreItem>
</file>

<file path=customXml/itemProps3.xml><?xml version="1.0" encoding="utf-8"?>
<ds:datastoreItem xmlns:ds="http://schemas.openxmlformats.org/officeDocument/2006/customXml" ds:itemID="{AECD5F44-8EC8-4A9C-9DA7-F20ED8C462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1646</TotalTime>
  <Words>440</Words>
  <Application>Microsoft Office PowerPoint</Application>
  <PresentationFormat>Panorámica</PresentationFormat>
  <Paragraphs>16</Paragraphs>
  <Slides>11</Slides>
  <Notes>0</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Tema do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dc:creator>
  <cp:lastModifiedBy>DSA - Daiana Belén Escobar</cp:lastModifiedBy>
  <cp:revision>23</cp:revision>
  <dcterms:created xsi:type="dcterms:W3CDTF">2024-12-17T16:41:17Z</dcterms:created>
  <dcterms:modified xsi:type="dcterms:W3CDTF">2025-12-04T12:57:07Z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