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1" r:id="rId5"/>
    <p:sldId id="263" r:id="rId6"/>
    <p:sldId id="257" r:id="rId7"/>
    <p:sldId id="260" r:id="rId8"/>
    <p:sldId id="268" r:id="rId9"/>
    <p:sldId id="267" r:id="rId10"/>
    <p:sldId id="259" r:id="rId11"/>
    <p:sldId id="261" r:id="rId12"/>
    <p:sldId id="258" r:id="rId13"/>
    <p:sldId id="262" r:id="rId14"/>
    <p:sldId id="269" r:id="rId15"/>
    <p:sldId id="272" r:id="rId1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1" d="100"/>
          <a:sy n="101" d="100"/>
        </p:scale>
        <p:origin x="85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088FB0-4DB9-9EBF-DC98-D6C648A3605A}"/>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56ED8F4-D258-88C0-2639-DF9AA7FFE0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5729840-BD73-B5C9-A66E-1A99898C114A}"/>
              </a:ext>
            </a:extLst>
          </p:cNvPr>
          <p:cNvSpPr>
            <a:spLocks noGrp="1"/>
          </p:cNvSpPr>
          <p:nvPr>
            <p:ph type="dt" sz="half" idx="10"/>
          </p:nvPr>
        </p:nvSpPr>
        <p:spPr/>
        <p:txBody>
          <a:bodyPr/>
          <a:lstStyle/>
          <a:p>
            <a:fld id="{1841D962-7DF7-4554-AA63-E45837D9A394}" type="datetimeFigureOut">
              <a:rPr lang="pt-BR" smtClean="0"/>
              <a:t>05/11/2025</a:t>
            </a:fld>
            <a:endParaRPr lang="pt-BR"/>
          </a:p>
        </p:txBody>
      </p:sp>
      <p:sp>
        <p:nvSpPr>
          <p:cNvPr id="5" name="Espaço Reservado para Rodapé 4">
            <a:extLst>
              <a:ext uri="{FF2B5EF4-FFF2-40B4-BE49-F238E27FC236}">
                <a16:creationId xmlns:a16="http://schemas.microsoft.com/office/drawing/2014/main" id="{EB115C7B-E0AD-AF80-20FA-4B06BEAA171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0B9A169-BB9A-2E51-036E-42879331BE2A}"/>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83304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E2D636-D582-880A-7380-1535358637CB}"/>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1BB85C8-7CCF-13E0-B26A-3A01343B5958}"/>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C3A75B4-837D-1664-599A-727D405B3AAF}"/>
              </a:ext>
            </a:extLst>
          </p:cNvPr>
          <p:cNvSpPr>
            <a:spLocks noGrp="1"/>
          </p:cNvSpPr>
          <p:nvPr>
            <p:ph type="dt" sz="half" idx="10"/>
          </p:nvPr>
        </p:nvSpPr>
        <p:spPr/>
        <p:txBody>
          <a:bodyPr/>
          <a:lstStyle/>
          <a:p>
            <a:fld id="{1841D962-7DF7-4554-AA63-E45837D9A394}" type="datetimeFigureOut">
              <a:rPr lang="pt-BR" smtClean="0"/>
              <a:t>05/11/2025</a:t>
            </a:fld>
            <a:endParaRPr lang="pt-BR"/>
          </a:p>
        </p:txBody>
      </p:sp>
      <p:sp>
        <p:nvSpPr>
          <p:cNvPr id="5" name="Espaço Reservado para Rodapé 4">
            <a:extLst>
              <a:ext uri="{FF2B5EF4-FFF2-40B4-BE49-F238E27FC236}">
                <a16:creationId xmlns:a16="http://schemas.microsoft.com/office/drawing/2014/main" id="{BD227629-B314-BE76-FD2D-6E5A08319CF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61336A1-7412-730F-E051-89B98FD01B99}"/>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613390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7B27D6-EF7C-461A-5D7C-E75CC5F40081}"/>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BCC8F818-A0F0-8266-387A-4B40AA7CE319}"/>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700B7F0-850A-B7DC-3705-C3C25909782C}"/>
              </a:ext>
            </a:extLst>
          </p:cNvPr>
          <p:cNvSpPr>
            <a:spLocks noGrp="1"/>
          </p:cNvSpPr>
          <p:nvPr>
            <p:ph type="dt" sz="half" idx="10"/>
          </p:nvPr>
        </p:nvSpPr>
        <p:spPr/>
        <p:txBody>
          <a:bodyPr/>
          <a:lstStyle/>
          <a:p>
            <a:fld id="{1841D962-7DF7-4554-AA63-E45837D9A394}" type="datetimeFigureOut">
              <a:rPr lang="pt-BR" smtClean="0"/>
              <a:t>05/11/2025</a:t>
            </a:fld>
            <a:endParaRPr lang="pt-BR"/>
          </a:p>
        </p:txBody>
      </p:sp>
      <p:sp>
        <p:nvSpPr>
          <p:cNvPr id="5" name="Espaço Reservado para Rodapé 4">
            <a:extLst>
              <a:ext uri="{FF2B5EF4-FFF2-40B4-BE49-F238E27FC236}">
                <a16:creationId xmlns:a16="http://schemas.microsoft.com/office/drawing/2014/main" id="{6185748D-65A6-D43C-24C2-BA886B6B54E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0B9BC02-CED4-4486-81EB-A34B3A1840F1}"/>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729005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A9341-4E74-3854-6DCE-1207E0910DA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423B27C-8201-56EF-41A4-DB6900D9F77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E327E0B-B20F-390F-02DE-8C240BF8E2EB}"/>
              </a:ext>
            </a:extLst>
          </p:cNvPr>
          <p:cNvSpPr>
            <a:spLocks noGrp="1"/>
          </p:cNvSpPr>
          <p:nvPr>
            <p:ph type="dt" sz="half" idx="10"/>
          </p:nvPr>
        </p:nvSpPr>
        <p:spPr/>
        <p:txBody>
          <a:bodyPr/>
          <a:lstStyle/>
          <a:p>
            <a:fld id="{1841D962-7DF7-4554-AA63-E45837D9A394}" type="datetimeFigureOut">
              <a:rPr lang="pt-BR" smtClean="0"/>
              <a:t>05/11/2025</a:t>
            </a:fld>
            <a:endParaRPr lang="pt-BR"/>
          </a:p>
        </p:txBody>
      </p:sp>
      <p:sp>
        <p:nvSpPr>
          <p:cNvPr id="5" name="Espaço Reservado para Rodapé 4">
            <a:extLst>
              <a:ext uri="{FF2B5EF4-FFF2-40B4-BE49-F238E27FC236}">
                <a16:creationId xmlns:a16="http://schemas.microsoft.com/office/drawing/2014/main" id="{B0A2195A-1236-CE71-0593-CF12E19E314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C5AEBEB-6E5E-556B-BEB2-54F3CE466A6C}"/>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149420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2F95CC-DAA4-DE2C-5A3B-103E814B8CE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8A0BE57-08B5-21D9-CCCF-D9721FA0D6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5CB6F46-27D3-B351-8988-418BD1A7DD5F}"/>
              </a:ext>
            </a:extLst>
          </p:cNvPr>
          <p:cNvSpPr>
            <a:spLocks noGrp="1"/>
          </p:cNvSpPr>
          <p:nvPr>
            <p:ph type="dt" sz="half" idx="10"/>
          </p:nvPr>
        </p:nvSpPr>
        <p:spPr/>
        <p:txBody>
          <a:bodyPr/>
          <a:lstStyle/>
          <a:p>
            <a:fld id="{1841D962-7DF7-4554-AA63-E45837D9A394}" type="datetimeFigureOut">
              <a:rPr lang="pt-BR" smtClean="0"/>
              <a:t>05/11/2025</a:t>
            </a:fld>
            <a:endParaRPr lang="pt-BR"/>
          </a:p>
        </p:txBody>
      </p:sp>
      <p:sp>
        <p:nvSpPr>
          <p:cNvPr id="5" name="Espaço Reservado para Rodapé 4">
            <a:extLst>
              <a:ext uri="{FF2B5EF4-FFF2-40B4-BE49-F238E27FC236}">
                <a16:creationId xmlns:a16="http://schemas.microsoft.com/office/drawing/2014/main" id="{D73BA6AD-BFAA-74D9-0B67-9DFA51F6DA3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12AF07F-82A5-A26F-E442-2119D6F60033}"/>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48820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62DFD-C871-46FD-30C3-EBDDFDBA66C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0E6B96F-C883-2784-6E84-8B6F4088AD4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9B93E3C-F869-2F70-2962-857B50E30EC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967400E-279B-887A-0FA0-3CA309C3A151}"/>
              </a:ext>
            </a:extLst>
          </p:cNvPr>
          <p:cNvSpPr>
            <a:spLocks noGrp="1"/>
          </p:cNvSpPr>
          <p:nvPr>
            <p:ph type="dt" sz="half" idx="10"/>
          </p:nvPr>
        </p:nvSpPr>
        <p:spPr/>
        <p:txBody>
          <a:bodyPr/>
          <a:lstStyle/>
          <a:p>
            <a:fld id="{1841D962-7DF7-4554-AA63-E45837D9A394}" type="datetimeFigureOut">
              <a:rPr lang="pt-BR" smtClean="0"/>
              <a:t>05/11/2025</a:t>
            </a:fld>
            <a:endParaRPr lang="pt-BR"/>
          </a:p>
        </p:txBody>
      </p:sp>
      <p:sp>
        <p:nvSpPr>
          <p:cNvPr id="6" name="Espaço Reservado para Rodapé 5">
            <a:extLst>
              <a:ext uri="{FF2B5EF4-FFF2-40B4-BE49-F238E27FC236}">
                <a16:creationId xmlns:a16="http://schemas.microsoft.com/office/drawing/2014/main" id="{B1FA2C85-DFA5-B65E-15D9-56F3E850EF7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0BAA3D8-D440-30E8-C685-F2A55C4ED648}"/>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957271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71730E-21EA-B2D8-1B02-8C51C74975E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C753B26-51B1-4D02-24F6-E0E322DEEB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A985587-BE9E-D37E-28A0-6D28B436FAA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E1093B9-43F9-26FD-60CC-EFE44829D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D8D3B14-1A66-92EC-EC5F-80FAAEDFC906}"/>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E6A203AD-771B-B389-C922-2EE39A03970C}"/>
              </a:ext>
            </a:extLst>
          </p:cNvPr>
          <p:cNvSpPr>
            <a:spLocks noGrp="1"/>
          </p:cNvSpPr>
          <p:nvPr>
            <p:ph type="dt" sz="half" idx="10"/>
          </p:nvPr>
        </p:nvSpPr>
        <p:spPr/>
        <p:txBody>
          <a:bodyPr/>
          <a:lstStyle/>
          <a:p>
            <a:fld id="{1841D962-7DF7-4554-AA63-E45837D9A394}" type="datetimeFigureOut">
              <a:rPr lang="pt-BR" smtClean="0"/>
              <a:t>05/11/2025</a:t>
            </a:fld>
            <a:endParaRPr lang="pt-BR"/>
          </a:p>
        </p:txBody>
      </p:sp>
      <p:sp>
        <p:nvSpPr>
          <p:cNvPr id="8" name="Espaço Reservado para Rodapé 7">
            <a:extLst>
              <a:ext uri="{FF2B5EF4-FFF2-40B4-BE49-F238E27FC236}">
                <a16:creationId xmlns:a16="http://schemas.microsoft.com/office/drawing/2014/main" id="{B2591A7E-815C-361C-C2B6-7CBF9419CEE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7F4FFD8D-B81B-6386-7F41-4590D25232FA}"/>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08241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2CE4F7-3703-2C4A-459E-3C5A922784E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1FAB110-08E3-FF06-044B-FE56773DB9D8}"/>
              </a:ext>
            </a:extLst>
          </p:cNvPr>
          <p:cNvSpPr>
            <a:spLocks noGrp="1"/>
          </p:cNvSpPr>
          <p:nvPr>
            <p:ph type="dt" sz="half" idx="10"/>
          </p:nvPr>
        </p:nvSpPr>
        <p:spPr/>
        <p:txBody>
          <a:bodyPr/>
          <a:lstStyle/>
          <a:p>
            <a:fld id="{1841D962-7DF7-4554-AA63-E45837D9A394}" type="datetimeFigureOut">
              <a:rPr lang="pt-BR" smtClean="0"/>
              <a:t>05/11/2025</a:t>
            </a:fld>
            <a:endParaRPr lang="pt-BR"/>
          </a:p>
        </p:txBody>
      </p:sp>
      <p:sp>
        <p:nvSpPr>
          <p:cNvPr id="4" name="Espaço Reservado para Rodapé 3">
            <a:extLst>
              <a:ext uri="{FF2B5EF4-FFF2-40B4-BE49-F238E27FC236}">
                <a16:creationId xmlns:a16="http://schemas.microsoft.com/office/drawing/2014/main" id="{9EF6EBD6-3082-1AB9-3B10-5EBDFC971D32}"/>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8779BB2-A3E9-B719-5C1D-21FB316F5863}"/>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005181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C345BF8-43D4-F7A7-AD8D-469AA94693B6}"/>
              </a:ext>
            </a:extLst>
          </p:cNvPr>
          <p:cNvSpPr>
            <a:spLocks noGrp="1"/>
          </p:cNvSpPr>
          <p:nvPr>
            <p:ph type="dt" sz="half" idx="10"/>
          </p:nvPr>
        </p:nvSpPr>
        <p:spPr/>
        <p:txBody>
          <a:bodyPr/>
          <a:lstStyle/>
          <a:p>
            <a:fld id="{1841D962-7DF7-4554-AA63-E45837D9A394}" type="datetimeFigureOut">
              <a:rPr lang="pt-BR" smtClean="0"/>
              <a:t>05/11/2025</a:t>
            </a:fld>
            <a:endParaRPr lang="pt-BR"/>
          </a:p>
        </p:txBody>
      </p:sp>
      <p:sp>
        <p:nvSpPr>
          <p:cNvPr id="3" name="Espaço Reservado para Rodapé 2">
            <a:extLst>
              <a:ext uri="{FF2B5EF4-FFF2-40B4-BE49-F238E27FC236}">
                <a16:creationId xmlns:a16="http://schemas.microsoft.com/office/drawing/2014/main" id="{126E6D09-1005-94E3-1C44-D4B7E2C124D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CFF6A1F8-24F2-5DD0-6175-EEE8B99BA48F}"/>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385809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9F8652-FD70-E12A-20EE-3452BCCB7AE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4B58576-D9D1-BA98-4789-A0DF950AA9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0D4897F-CB5A-EDB8-E571-928E80640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064D2DB-1100-386B-AB3F-3335132A266C}"/>
              </a:ext>
            </a:extLst>
          </p:cNvPr>
          <p:cNvSpPr>
            <a:spLocks noGrp="1"/>
          </p:cNvSpPr>
          <p:nvPr>
            <p:ph type="dt" sz="half" idx="10"/>
          </p:nvPr>
        </p:nvSpPr>
        <p:spPr/>
        <p:txBody>
          <a:bodyPr/>
          <a:lstStyle/>
          <a:p>
            <a:fld id="{1841D962-7DF7-4554-AA63-E45837D9A394}" type="datetimeFigureOut">
              <a:rPr lang="pt-BR" smtClean="0"/>
              <a:t>05/11/2025</a:t>
            </a:fld>
            <a:endParaRPr lang="pt-BR"/>
          </a:p>
        </p:txBody>
      </p:sp>
      <p:sp>
        <p:nvSpPr>
          <p:cNvPr id="6" name="Espaço Reservado para Rodapé 5">
            <a:extLst>
              <a:ext uri="{FF2B5EF4-FFF2-40B4-BE49-F238E27FC236}">
                <a16:creationId xmlns:a16="http://schemas.microsoft.com/office/drawing/2014/main" id="{DC35E515-3A04-1D7F-E01C-A13105D92B5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8D1A1A9-2553-8D9D-D835-17654336D738}"/>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27159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F2BF21-41F0-BB33-1E58-009F90B9410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44F3603-024C-3D3A-6C98-BF9D0CBD4C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07FE649-9738-B4FA-2FFC-2D69D5226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55E2F68-F1E0-2951-AAB5-A2506BA20B35}"/>
              </a:ext>
            </a:extLst>
          </p:cNvPr>
          <p:cNvSpPr>
            <a:spLocks noGrp="1"/>
          </p:cNvSpPr>
          <p:nvPr>
            <p:ph type="dt" sz="half" idx="10"/>
          </p:nvPr>
        </p:nvSpPr>
        <p:spPr/>
        <p:txBody>
          <a:bodyPr/>
          <a:lstStyle/>
          <a:p>
            <a:fld id="{1841D962-7DF7-4554-AA63-E45837D9A394}" type="datetimeFigureOut">
              <a:rPr lang="pt-BR" smtClean="0"/>
              <a:t>05/11/2025</a:t>
            </a:fld>
            <a:endParaRPr lang="pt-BR"/>
          </a:p>
        </p:txBody>
      </p:sp>
      <p:sp>
        <p:nvSpPr>
          <p:cNvPr id="6" name="Espaço Reservado para Rodapé 5">
            <a:extLst>
              <a:ext uri="{FF2B5EF4-FFF2-40B4-BE49-F238E27FC236}">
                <a16:creationId xmlns:a16="http://schemas.microsoft.com/office/drawing/2014/main" id="{04C820F2-88C5-6FA0-5907-545FDFE2F2F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BF7E926-43AC-4348-14C6-21673F5227B5}"/>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4139074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3061194-A5B3-9C00-365D-E2128C7865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9E6D78B-C12A-51F7-2887-9027FE5312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E30EE85-7CF3-ED4F-49BD-1A4841791D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1D962-7DF7-4554-AA63-E45837D9A394}" type="datetimeFigureOut">
              <a:rPr lang="pt-BR" smtClean="0"/>
              <a:t>05/11/2025</a:t>
            </a:fld>
            <a:endParaRPr lang="pt-BR"/>
          </a:p>
        </p:txBody>
      </p:sp>
      <p:sp>
        <p:nvSpPr>
          <p:cNvPr id="5" name="Espaço Reservado para Rodapé 4">
            <a:extLst>
              <a:ext uri="{FF2B5EF4-FFF2-40B4-BE49-F238E27FC236}">
                <a16:creationId xmlns:a16="http://schemas.microsoft.com/office/drawing/2014/main" id="{4392C8E3-797E-BA2D-1FF1-1766B9B8E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C65504C1-5C87-4A21-8FF8-A4B2FF283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468F3-9353-4988-82B0-A4EB349C979B}" type="slidenum">
              <a:rPr lang="pt-BR" smtClean="0"/>
              <a:t>‹Nº›</a:t>
            </a:fld>
            <a:endParaRPr lang="pt-BR"/>
          </a:p>
        </p:txBody>
      </p:sp>
    </p:spTree>
    <p:extLst>
      <p:ext uri="{BB962C8B-B14F-4D97-AF65-F5344CB8AC3E}">
        <p14:creationId xmlns:p14="http://schemas.microsoft.com/office/powerpoint/2010/main" val="2575216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6B29B94-CF3D-9814-E7B1-00CFBE0969E2}"/>
              </a:ext>
            </a:extLst>
          </p:cNvPr>
          <p:cNvPicPr>
            <a:picLocks noChangeAspect="1"/>
          </p:cNvPicPr>
          <p:nvPr/>
        </p:nvPicPr>
        <p:blipFill>
          <a:blip r:embed="rId2"/>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1111DEAC-2DE4-4D0A-90B9-FD6A977A872F}"/>
              </a:ext>
            </a:extLst>
          </p:cNvPr>
          <p:cNvSpPr txBox="1"/>
          <p:nvPr/>
        </p:nvSpPr>
        <p:spPr>
          <a:xfrm>
            <a:off x="5324762" y="2319408"/>
            <a:ext cx="5430983" cy="523220"/>
          </a:xfrm>
          <a:prstGeom prst="rect">
            <a:avLst/>
          </a:prstGeom>
          <a:noFill/>
        </p:spPr>
        <p:txBody>
          <a:bodyPr wrap="square" rtlCol="0">
            <a:spAutoFit/>
          </a:bodyPr>
          <a:lstStyle/>
          <a:p>
            <a:pPr algn="ctr"/>
            <a:r>
              <a:rPr lang="pt-BR" sz="2800" dirty="0">
                <a:solidFill>
                  <a:schemeClr val="bg1"/>
                </a:solidFill>
                <a:latin typeface="Roboto Black" panose="02000000000000000000" pitchFamily="2" charset="0"/>
                <a:ea typeface="Roboto Black" panose="02000000000000000000" pitchFamily="2" charset="0"/>
              </a:rPr>
              <a:t>SERMONARIO MENSUAL DE</a:t>
            </a:r>
            <a:endParaRPr lang="pt-BR" sz="2800" dirty="0">
              <a:solidFill>
                <a:schemeClr val="bg1"/>
              </a:solidFill>
              <a:latin typeface="Roboto Light" panose="02000000000000000000" pitchFamily="2" charset="0"/>
              <a:ea typeface="Roboto Light" panose="02000000000000000000" pitchFamily="2" charset="0"/>
            </a:endParaRPr>
          </a:p>
        </p:txBody>
      </p:sp>
      <p:sp>
        <p:nvSpPr>
          <p:cNvPr id="9" name="CaixaDeTexto 8">
            <a:extLst>
              <a:ext uri="{FF2B5EF4-FFF2-40B4-BE49-F238E27FC236}">
                <a16:creationId xmlns:a16="http://schemas.microsoft.com/office/drawing/2014/main" id="{348C66BB-8E69-95DB-077A-0B627A6EAE35}"/>
              </a:ext>
            </a:extLst>
          </p:cNvPr>
          <p:cNvSpPr txBox="1"/>
          <p:nvPr/>
        </p:nvSpPr>
        <p:spPr>
          <a:xfrm>
            <a:off x="8418944" y="3841702"/>
            <a:ext cx="4276437" cy="523220"/>
          </a:xfrm>
          <a:prstGeom prst="rect">
            <a:avLst/>
          </a:prstGeom>
          <a:noFill/>
        </p:spPr>
        <p:txBody>
          <a:bodyPr wrap="square" rtlCol="0">
            <a:spAutoFit/>
          </a:bodyPr>
          <a:lstStyle/>
          <a:p>
            <a:pPr algn="ctr"/>
            <a:r>
              <a:rPr lang="pt-BR" sz="2800" dirty="0">
                <a:solidFill>
                  <a:schemeClr val="bg1"/>
                </a:solidFill>
                <a:latin typeface="Roboto Black" panose="02000000000000000000" pitchFamily="2" charset="0"/>
                <a:ea typeface="Roboto Black" panose="02000000000000000000" pitchFamily="2" charset="0"/>
              </a:rPr>
              <a:t>2025</a:t>
            </a:r>
          </a:p>
        </p:txBody>
      </p:sp>
      <p:pic>
        <p:nvPicPr>
          <p:cNvPr id="4" name="Imagem 3">
            <a:extLst>
              <a:ext uri="{FF2B5EF4-FFF2-40B4-BE49-F238E27FC236}">
                <a16:creationId xmlns:a16="http://schemas.microsoft.com/office/drawing/2014/main" id="{E5B7B7DB-2EB7-C397-65CC-35AD6A827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704" y="2809309"/>
            <a:ext cx="6639569" cy="1206064"/>
          </a:xfrm>
          <a:prstGeom prst="rect">
            <a:avLst/>
          </a:prstGeom>
        </p:spPr>
      </p:pic>
    </p:spTree>
    <p:extLst>
      <p:ext uri="{BB962C8B-B14F-4D97-AF65-F5344CB8AC3E}">
        <p14:creationId xmlns:p14="http://schemas.microsoft.com/office/powerpoint/2010/main" val="3345443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C2CA7-4F09-EB31-F34E-4616EC99FDCA}"/>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D886B3F8-3B32-9B7F-260E-9CC1C80D6994}"/>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66DC45F1-6B6E-F227-6665-6059501FC2B2}"/>
              </a:ext>
            </a:extLst>
          </p:cNvPr>
          <p:cNvSpPr txBox="1"/>
          <p:nvPr/>
        </p:nvSpPr>
        <p:spPr>
          <a:xfrm>
            <a:off x="2038350" y="2305614"/>
            <a:ext cx="8115300" cy="2246769"/>
          </a:xfrm>
          <a:prstGeom prst="rect">
            <a:avLst/>
          </a:prstGeom>
          <a:noFill/>
        </p:spPr>
        <p:txBody>
          <a:bodyPr wrap="square" rtlCol="0">
            <a:spAutoFit/>
          </a:bodyPr>
          <a:lstStyle/>
          <a:p>
            <a:pPr algn="ctr">
              <a:spcAft>
                <a:spcPts val="1125"/>
              </a:spcAft>
            </a:pPr>
            <a:r>
              <a:rPr lang="es-AR" sz="2800" b="1" i="0" dirty="0">
                <a:solidFill>
                  <a:schemeClr val="bg1"/>
                </a:solidFill>
                <a:effectLst/>
                <a:latin typeface="Roboto Light" panose="02000000000000000000" pitchFamily="2" charset="0"/>
                <a:ea typeface="Roboto Light" panose="02000000000000000000" pitchFamily="2" charset="0"/>
              </a:rPr>
              <a:t>Ninguna ofrenda es pequeña cuando se da con corazón sincero y gozo. Mediante la fidelidad en los deberes pequeños trabajaremos con gozo en la viña. Estas cosas pequeñas llegarán a ser las más preciosas influencias en la obra del Señor</a:t>
            </a:r>
            <a:r>
              <a:rPr lang="pt-BR" sz="2800" b="1" i="0" dirty="0">
                <a:solidFill>
                  <a:schemeClr val="bg1"/>
                </a:solidFill>
                <a:effectLst/>
                <a:latin typeface="Roboto Light" panose="02000000000000000000" pitchFamily="2" charset="0"/>
                <a:ea typeface="Roboto Light" panose="02000000000000000000" pitchFamily="2" charset="0"/>
              </a:rPr>
              <a:t>.</a:t>
            </a:r>
            <a:endParaRPr lang="pt-BR" sz="2800"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066311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26A5D-2E9A-B0B9-ABB2-9339D3118F21}"/>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3DCE158E-CE68-3236-0773-6B9426B37A66}"/>
              </a:ext>
            </a:extLst>
          </p:cNvPr>
          <p:cNvPicPr>
            <a:picLocks noChangeAspect="1"/>
          </p:cNvPicPr>
          <p:nvPr/>
        </p:nvPicPr>
        <p:blipFill>
          <a:blip r:embed="rId2"/>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A93CE3F8-5260-802B-0031-9B07DB596E5B}"/>
              </a:ext>
            </a:extLst>
          </p:cNvPr>
          <p:cNvSpPr txBox="1"/>
          <p:nvPr/>
        </p:nvSpPr>
        <p:spPr>
          <a:xfrm>
            <a:off x="3305175" y="4606274"/>
            <a:ext cx="5581649" cy="400110"/>
          </a:xfrm>
          <a:prstGeom prst="rect">
            <a:avLst/>
          </a:prstGeom>
          <a:noFill/>
        </p:spPr>
        <p:txBody>
          <a:bodyPr wrap="square" rtlCol="0">
            <a:spAutoFit/>
          </a:bodyPr>
          <a:lstStyle/>
          <a:p>
            <a:pPr algn="ctr"/>
            <a:r>
              <a:rPr lang="pt-BR" sz="2000" dirty="0">
                <a:solidFill>
                  <a:schemeClr val="bg1"/>
                </a:solidFill>
                <a:latin typeface="Roboto Medium" panose="02000000000000000000" pitchFamily="2" charset="0"/>
                <a:ea typeface="Roboto Medium" panose="02000000000000000000" pitchFamily="2" charset="0"/>
              </a:rPr>
              <a:t>(</a:t>
            </a:r>
            <a:r>
              <a:rPr lang="es-AR" sz="2000" i="1" dirty="0">
                <a:solidFill>
                  <a:schemeClr val="bg1"/>
                </a:solidFill>
                <a:latin typeface="Roboto Medium" panose="02000000000000000000" pitchFamily="2" charset="0"/>
                <a:ea typeface="Roboto Medium" panose="02000000000000000000" pitchFamily="2" charset="0"/>
              </a:rPr>
              <a:t>Palabras de vida del gran Maestro</a:t>
            </a:r>
            <a:r>
              <a:rPr lang="es-AR" sz="2000" dirty="0">
                <a:solidFill>
                  <a:schemeClr val="bg1"/>
                </a:solidFill>
                <a:latin typeface="Roboto Medium" panose="02000000000000000000" pitchFamily="2" charset="0"/>
                <a:ea typeface="Roboto Medium" panose="02000000000000000000" pitchFamily="2" charset="0"/>
              </a:rPr>
              <a:t>, p. 297</a:t>
            </a:r>
            <a:r>
              <a:rPr lang="pt-BR" sz="2000" dirty="0">
                <a:solidFill>
                  <a:schemeClr val="bg1"/>
                </a:solidFill>
                <a:latin typeface="Roboto Medium" panose="02000000000000000000" pitchFamily="2" charset="0"/>
                <a:ea typeface="Roboto Medium" panose="02000000000000000000" pitchFamily="2" charset="0"/>
              </a:rPr>
              <a:t>)</a:t>
            </a:r>
          </a:p>
        </p:txBody>
      </p:sp>
      <p:sp>
        <p:nvSpPr>
          <p:cNvPr id="8" name="CaixaDeTexto 7">
            <a:extLst>
              <a:ext uri="{FF2B5EF4-FFF2-40B4-BE49-F238E27FC236}">
                <a16:creationId xmlns:a16="http://schemas.microsoft.com/office/drawing/2014/main" id="{35498FC6-8224-8BB7-EE8E-C8B22029AB28}"/>
              </a:ext>
            </a:extLst>
          </p:cNvPr>
          <p:cNvSpPr txBox="1"/>
          <p:nvPr/>
        </p:nvSpPr>
        <p:spPr>
          <a:xfrm>
            <a:off x="2214418" y="2083942"/>
            <a:ext cx="7763164" cy="2246769"/>
          </a:xfrm>
          <a:prstGeom prst="rect">
            <a:avLst/>
          </a:prstGeom>
          <a:noFill/>
        </p:spPr>
        <p:txBody>
          <a:bodyPr wrap="square" rtlCol="0">
            <a:spAutoFit/>
          </a:bodyPr>
          <a:lstStyle/>
          <a:p>
            <a:pPr algn="ctr">
              <a:spcAft>
                <a:spcPts val="1125"/>
              </a:spcAft>
            </a:pPr>
            <a:r>
              <a:rPr lang="es-AR" sz="2000" b="0" i="0" dirty="0">
                <a:solidFill>
                  <a:schemeClr val="bg1"/>
                </a:solidFill>
                <a:effectLst/>
                <a:latin typeface="Roboto Medium" panose="02000000000000000000" pitchFamily="2" charset="0"/>
                <a:ea typeface="Roboto Medium" panose="02000000000000000000" pitchFamily="2" charset="0"/>
              </a:rPr>
              <a:t>Estamos a menudo propensos a llamar humildad al espíritu del siervo holgazán. Pero la verdadera humildad es completamente distinta. El estar vestidos de humildad no significa que hemos de ser enanos intelectualmente, deficientes en la aspiración y cobardes en la vida, rehuyendo las cargas por temor de no poderlas llevar con éxito. La verdadera humildad cumple el propósito de Dios dependiendo de su fuerza</a:t>
            </a:r>
            <a:r>
              <a:rPr lang="pt-BR" sz="2000" b="0" i="0" dirty="0">
                <a:solidFill>
                  <a:schemeClr val="bg1"/>
                </a:solidFill>
                <a:effectLst/>
                <a:latin typeface="Roboto Medium" panose="02000000000000000000" pitchFamily="2" charset="0"/>
                <a:ea typeface="Roboto Medium" panose="02000000000000000000" pitchFamily="2" charset="0"/>
              </a:rPr>
              <a:t>.</a:t>
            </a:r>
            <a:endParaRPr lang="pt-BR" sz="2000" dirty="0">
              <a:solidFill>
                <a:schemeClr val="bg1"/>
              </a:solidFill>
              <a:latin typeface="Roboto Medium" panose="02000000000000000000" pitchFamily="2" charset="0"/>
              <a:ea typeface="Roboto Medium" panose="02000000000000000000" pitchFamily="2" charset="0"/>
            </a:endParaRPr>
          </a:p>
        </p:txBody>
      </p:sp>
      <p:sp>
        <p:nvSpPr>
          <p:cNvPr id="4" name="CaixaDeTexto 3">
            <a:extLst>
              <a:ext uri="{FF2B5EF4-FFF2-40B4-BE49-F238E27FC236}">
                <a16:creationId xmlns:a16="http://schemas.microsoft.com/office/drawing/2014/main" id="{7E766C98-A552-365A-B1D7-CCDD9BD7A3CF}"/>
              </a:ext>
            </a:extLst>
          </p:cNvPr>
          <p:cNvSpPr txBox="1"/>
          <p:nvPr/>
        </p:nvSpPr>
        <p:spPr>
          <a:xfrm>
            <a:off x="785091" y="1200733"/>
            <a:ext cx="1939638" cy="2646878"/>
          </a:xfrm>
          <a:prstGeom prst="rect">
            <a:avLst/>
          </a:prstGeom>
          <a:noFill/>
        </p:spPr>
        <p:txBody>
          <a:bodyPr wrap="square" rtlCol="0">
            <a:spAutoFit/>
          </a:bodyPr>
          <a:lstStyle/>
          <a:p>
            <a:pPr algn="ctr"/>
            <a:r>
              <a:rPr lang="pt-BR" sz="16600" dirty="0">
                <a:solidFill>
                  <a:schemeClr val="bg1"/>
                </a:solidFill>
                <a:latin typeface="Roboto Black" panose="02000000000000000000" pitchFamily="2" charset="0"/>
                <a:ea typeface="Roboto Black" panose="02000000000000000000" pitchFamily="2" charset="0"/>
              </a:rPr>
              <a:t>“</a:t>
            </a:r>
          </a:p>
        </p:txBody>
      </p:sp>
      <p:sp>
        <p:nvSpPr>
          <p:cNvPr id="11" name="CaixaDeTexto 10">
            <a:extLst>
              <a:ext uri="{FF2B5EF4-FFF2-40B4-BE49-F238E27FC236}">
                <a16:creationId xmlns:a16="http://schemas.microsoft.com/office/drawing/2014/main" id="{50B8B878-FA36-1053-6E29-D413D37304B2}"/>
              </a:ext>
            </a:extLst>
          </p:cNvPr>
          <p:cNvSpPr txBox="1"/>
          <p:nvPr/>
        </p:nvSpPr>
        <p:spPr>
          <a:xfrm>
            <a:off x="9423398" y="3213138"/>
            <a:ext cx="1939638" cy="2646878"/>
          </a:xfrm>
          <a:prstGeom prst="rect">
            <a:avLst/>
          </a:prstGeom>
          <a:noFill/>
        </p:spPr>
        <p:txBody>
          <a:bodyPr wrap="square" rtlCol="0">
            <a:spAutoFit/>
          </a:bodyPr>
          <a:lstStyle/>
          <a:p>
            <a:pPr algn="ctr"/>
            <a:r>
              <a:rPr lang="pt-BR" sz="16600" dirty="0">
                <a:solidFill>
                  <a:schemeClr val="bg1"/>
                </a:solidFill>
                <a:latin typeface="Roboto Black" panose="02000000000000000000" pitchFamily="2" charset="0"/>
                <a:ea typeface="Roboto Black" panose="02000000000000000000" pitchFamily="2" charset="0"/>
              </a:rPr>
              <a:t>”</a:t>
            </a:r>
          </a:p>
        </p:txBody>
      </p:sp>
    </p:spTree>
    <p:extLst>
      <p:ext uri="{BB962C8B-B14F-4D97-AF65-F5344CB8AC3E}">
        <p14:creationId xmlns:p14="http://schemas.microsoft.com/office/powerpoint/2010/main" val="3605949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0004D-DE03-17DF-70F3-13C0AB355C4D}"/>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FCCC46BF-84A3-251B-EFD6-6F43F9D3EE25}"/>
              </a:ext>
            </a:extLst>
          </p:cNvPr>
          <p:cNvPicPr>
            <a:picLocks noChangeAspect="1"/>
          </p:cNvPicPr>
          <p:nvPr/>
        </p:nvPicPr>
        <p:blipFill>
          <a:blip r:embed="rId2"/>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097507B4-711D-78CD-C2EC-CB4AE19B1D0F}"/>
              </a:ext>
            </a:extLst>
          </p:cNvPr>
          <p:cNvSpPr txBox="1"/>
          <p:nvPr/>
        </p:nvSpPr>
        <p:spPr>
          <a:xfrm>
            <a:off x="5324762" y="2319408"/>
            <a:ext cx="5430983" cy="523220"/>
          </a:xfrm>
          <a:prstGeom prst="rect">
            <a:avLst/>
          </a:prstGeom>
          <a:noFill/>
        </p:spPr>
        <p:txBody>
          <a:bodyPr wrap="square" rtlCol="0">
            <a:spAutoFit/>
          </a:bodyPr>
          <a:lstStyle/>
          <a:p>
            <a:pPr algn="ctr"/>
            <a:r>
              <a:rPr lang="pt-BR" sz="2800" dirty="0">
                <a:solidFill>
                  <a:schemeClr val="bg1"/>
                </a:solidFill>
                <a:latin typeface="Roboto Black" panose="02000000000000000000" pitchFamily="2" charset="0"/>
                <a:ea typeface="Roboto Black" panose="02000000000000000000" pitchFamily="2" charset="0"/>
              </a:rPr>
              <a:t>SERMONARIO MENSUAL DE</a:t>
            </a:r>
            <a:endParaRPr lang="pt-BR" sz="2800" dirty="0">
              <a:solidFill>
                <a:schemeClr val="bg1"/>
              </a:solidFill>
              <a:latin typeface="Roboto Light" panose="02000000000000000000" pitchFamily="2" charset="0"/>
              <a:ea typeface="Roboto Light" panose="02000000000000000000" pitchFamily="2" charset="0"/>
            </a:endParaRPr>
          </a:p>
        </p:txBody>
      </p:sp>
      <p:sp>
        <p:nvSpPr>
          <p:cNvPr id="9" name="CaixaDeTexto 8">
            <a:extLst>
              <a:ext uri="{FF2B5EF4-FFF2-40B4-BE49-F238E27FC236}">
                <a16:creationId xmlns:a16="http://schemas.microsoft.com/office/drawing/2014/main" id="{83916291-9D0E-9C40-4227-6841CCF932EB}"/>
              </a:ext>
            </a:extLst>
          </p:cNvPr>
          <p:cNvSpPr txBox="1"/>
          <p:nvPr/>
        </p:nvSpPr>
        <p:spPr>
          <a:xfrm>
            <a:off x="8418944" y="3841702"/>
            <a:ext cx="4276437" cy="523220"/>
          </a:xfrm>
          <a:prstGeom prst="rect">
            <a:avLst/>
          </a:prstGeom>
          <a:noFill/>
        </p:spPr>
        <p:txBody>
          <a:bodyPr wrap="square" rtlCol="0">
            <a:spAutoFit/>
          </a:bodyPr>
          <a:lstStyle/>
          <a:p>
            <a:pPr algn="ctr"/>
            <a:r>
              <a:rPr lang="pt-BR" sz="2800" dirty="0">
                <a:solidFill>
                  <a:schemeClr val="bg1"/>
                </a:solidFill>
                <a:latin typeface="Roboto Black" panose="02000000000000000000" pitchFamily="2" charset="0"/>
                <a:ea typeface="Roboto Black" panose="02000000000000000000" pitchFamily="2" charset="0"/>
              </a:rPr>
              <a:t>2025</a:t>
            </a:r>
          </a:p>
        </p:txBody>
      </p:sp>
      <p:pic>
        <p:nvPicPr>
          <p:cNvPr id="4" name="Imagem 3">
            <a:extLst>
              <a:ext uri="{FF2B5EF4-FFF2-40B4-BE49-F238E27FC236}">
                <a16:creationId xmlns:a16="http://schemas.microsoft.com/office/drawing/2014/main" id="{ED4594CC-7470-AD99-34D5-E91B82D41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704" y="2809309"/>
            <a:ext cx="6639569" cy="1206064"/>
          </a:xfrm>
          <a:prstGeom prst="rect">
            <a:avLst/>
          </a:prstGeom>
        </p:spPr>
      </p:pic>
    </p:spTree>
    <p:extLst>
      <p:ext uri="{BB962C8B-B14F-4D97-AF65-F5344CB8AC3E}">
        <p14:creationId xmlns:p14="http://schemas.microsoft.com/office/powerpoint/2010/main" val="535877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03E27-1374-F36B-804B-1F7440C69A50}"/>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710922ED-AF15-4828-0776-A8DE10ED5FF9}"/>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F10FE44D-81E6-8259-B0BA-76DC766E3D47}"/>
              </a:ext>
            </a:extLst>
          </p:cNvPr>
          <p:cNvSpPr txBox="1"/>
          <p:nvPr/>
        </p:nvSpPr>
        <p:spPr>
          <a:xfrm>
            <a:off x="3145559" y="5258915"/>
            <a:ext cx="5900882" cy="400110"/>
          </a:xfrm>
          <a:prstGeom prst="rect">
            <a:avLst/>
          </a:prstGeom>
          <a:noFill/>
        </p:spPr>
        <p:txBody>
          <a:bodyPr wrap="square" rtlCol="0">
            <a:spAutoFit/>
          </a:bodyPr>
          <a:lstStyle/>
          <a:p>
            <a:pPr algn="ctr">
              <a:spcAft>
                <a:spcPts val="1125"/>
              </a:spcAft>
            </a:pPr>
            <a:r>
              <a:rPr lang="en-US" sz="2000" b="1" i="0" dirty="0">
                <a:solidFill>
                  <a:schemeClr val="bg1"/>
                </a:solidFill>
                <a:effectLst/>
                <a:latin typeface="Roboto Light" panose="02000000000000000000" pitchFamily="2" charset="0"/>
                <a:ea typeface="Roboto Light" panose="02000000000000000000" pitchFamily="2" charset="0"/>
              </a:rPr>
              <a:t>Mateo 25:14-30</a:t>
            </a:r>
            <a:endParaRPr lang="pt-BR" sz="2000" dirty="0">
              <a:solidFill>
                <a:schemeClr val="bg1"/>
              </a:solidFill>
              <a:latin typeface="Roboto Light" panose="02000000000000000000" pitchFamily="2" charset="0"/>
              <a:ea typeface="Roboto Light" panose="02000000000000000000" pitchFamily="2" charset="0"/>
            </a:endParaRPr>
          </a:p>
        </p:txBody>
      </p:sp>
      <p:sp>
        <p:nvSpPr>
          <p:cNvPr id="4" name="CaixaDeTexto 3">
            <a:extLst>
              <a:ext uri="{FF2B5EF4-FFF2-40B4-BE49-F238E27FC236}">
                <a16:creationId xmlns:a16="http://schemas.microsoft.com/office/drawing/2014/main" id="{0B89EE73-6F68-8A84-2CA4-4A50FCA954B7}"/>
              </a:ext>
            </a:extLst>
          </p:cNvPr>
          <p:cNvSpPr txBox="1"/>
          <p:nvPr/>
        </p:nvSpPr>
        <p:spPr>
          <a:xfrm>
            <a:off x="1081087" y="1997838"/>
            <a:ext cx="10029825" cy="2862322"/>
          </a:xfrm>
          <a:prstGeom prst="rect">
            <a:avLst/>
          </a:prstGeom>
          <a:noFill/>
        </p:spPr>
        <p:txBody>
          <a:bodyPr wrap="square" rtlCol="0">
            <a:spAutoFit/>
          </a:bodyPr>
          <a:lstStyle/>
          <a:p>
            <a:pPr algn="ctr"/>
            <a:r>
              <a:rPr lang="es-AR" sz="6000" dirty="0">
                <a:solidFill>
                  <a:schemeClr val="bg1"/>
                </a:solidFill>
                <a:latin typeface="Roboto Black" panose="02000000000000000000" pitchFamily="2" charset="0"/>
                <a:ea typeface="Roboto Black" panose="02000000000000000000" pitchFamily="2" charset="0"/>
              </a:rPr>
              <a:t>CÓMO USAR LOS DONES</a:t>
            </a:r>
          </a:p>
          <a:p>
            <a:pPr algn="ctr"/>
            <a:r>
              <a:rPr lang="es-AR" sz="6000" dirty="0">
                <a:solidFill>
                  <a:schemeClr val="bg1"/>
                </a:solidFill>
                <a:latin typeface="Roboto Black" panose="02000000000000000000" pitchFamily="2" charset="0"/>
                <a:ea typeface="Roboto Black" panose="02000000000000000000" pitchFamily="2" charset="0"/>
              </a:rPr>
              <a:t>FIELMENTE </a:t>
            </a:r>
          </a:p>
          <a:p>
            <a:pPr algn="ctr"/>
            <a:r>
              <a:rPr lang="es-AR" sz="6000" dirty="0">
                <a:solidFill>
                  <a:schemeClr val="bg1"/>
                </a:solidFill>
                <a:latin typeface="Roboto Black" panose="02000000000000000000" pitchFamily="2" charset="0"/>
                <a:ea typeface="Roboto Black" panose="02000000000000000000" pitchFamily="2" charset="0"/>
              </a:rPr>
              <a:t>EN LA MISIÓN</a:t>
            </a:r>
            <a:endParaRPr lang="pt-BR" sz="7200" dirty="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578504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C335D-7CE7-9D75-DBCC-51F589E38FB3}"/>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4B421E24-6FC8-D321-5AFF-2B470FA7000E}"/>
              </a:ext>
            </a:extLst>
          </p:cNvPr>
          <p:cNvPicPr>
            <a:picLocks noChangeAspect="1"/>
          </p:cNvPicPr>
          <p:nvPr/>
        </p:nvPicPr>
        <p:blipFill>
          <a:blip r:embed="rId2"/>
          <a:stretch>
            <a:fillRect/>
          </a:stretch>
        </p:blipFill>
        <p:spPr>
          <a:xfrm>
            <a:off x="2" y="0"/>
            <a:ext cx="12191998" cy="6858000"/>
          </a:xfrm>
          <a:prstGeom prst="rect">
            <a:avLst/>
          </a:prstGeom>
        </p:spPr>
      </p:pic>
      <p:sp>
        <p:nvSpPr>
          <p:cNvPr id="8" name="CaixaDeTexto 7">
            <a:extLst>
              <a:ext uri="{FF2B5EF4-FFF2-40B4-BE49-F238E27FC236}">
                <a16:creationId xmlns:a16="http://schemas.microsoft.com/office/drawing/2014/main" id="{CAF43F12-00BC-8292-E239-96A8C78C3695}"/>
              </a:ext>
            </a:extLst>
          </p:cNvPr>
          <p:cNvSpPr txBox="1"/>
          <p:nvPr/>
        </p:nvSpPr>
        <p:spPr>
          <a:xfrm>
            <a:off x="1176192" y="2521059"/>
            <a:ext cx="9225107" cy="1815882"/>
          </a:xfrm>
          <a:prstGeom prst="rect">
            <a:avLst/>
          </a:prstGeom>
          <a:noFill/>
        </p:spPr>
        <p:txBody>
          <a:bodyPr wrap="square" rtlCol="0">
            <a:spAutoFit/>
          </a:bodyPr>
          <a:lstStyle/>
          <a:p>
            <a:pPr>
              <a:spcAft>
                <a:spcPts val="1125"/>
              </a:spcAft>
            </a:pPr>
            <a:r>
              <a:rPr lang="es-AR" sz="2800" dirty="0">
                <a:solidFill>
                  <a:schemeClr val="bg1"/>
                </a:solidFill>
                <a:latin typeface="Roboto Medium" panose="02000000000000000000" pitchFamily="2" charset="0"/>
                <a:ea typeface="Roboto Medium" panose="02000000000000000000" pitchFamily="2" charset="0"/>
              </a:rPr>
              <a:t>Dios n</a:t>
            </a:r>
            <a:r>
              <a:rPr lang="es-AR" sz="2800" b="0" i="0" dirty="0">
                <a:solidFill>
                  <a:schemeClr val="bg1"/>
                </a:solidFill>
                <a:effectLst/>
                <a:latin typeface="Roboto Medium" panose="02000000000000000000" pitchFamily="2" charset="0"/>
                <a:ea typeface="Roboto Medium" panose="02000000000000000000" pitchFamily="2" charset="0"/>
              </a:rPr>
              <a:t>os confió “sus bienes” para que los usáramos para él. “A cada uno su obra” (Marcos 13:34). Cada uno de nosotros tiene un lugar en el plan eterno. Cada uno trabaja en cooperación con Jesús para salvar.</a:t>
            </a:r>
            <a:endParaRPr lang="pt-BR" sz="2800" dirty="0">
              <a:solidFill>
                <a:schemeClr val="bg1"/>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592997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3A162-04B8-26DF-09FD-937B361E8D0D}"/>
            </a:ext>
          </a:extLst>
        </p:cNvPr>
        <p:cNvGrpSpPr/>
        <p:nvPr/>
      </p:nvGrpSpPr>
      <p:grpSpPr>
        <a:xfrm>
          <a:off x="0" y="0"/>
          <a:ext cx="0" cy="0"/>
          <a:chOff x="0" y="0"/>
          <a:chExt cx="0" cy="0"/>
        </a:xfrm>
      </p:grpSpPr>
      <p:pic>
        <p:nvPicPr>
          <p:cNvPr id="3" name="Imagem 2" descr="Pássaro voando com o sol baixo ao fundo&#10;&#10;O conteúdo gerado por IA pode estar incorreto.">
            <a:extLst>
              <a:ext uri="{FF2B5EF4-FFF2-40B4-BE49-F238E27FC236}">
                <a16:creationId xmlns:a16="http://schemas.microsoft.com/office/drawing/2014/main" id="{9A6ACC70-533B-49F6-0432-82A72F32E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1619" y="0"/>
            <a:ext cx="12192000" cy="6858000"/>
          </a:xfrm>
          <a:prstGeom prst="rect">
            <a:avLst/>
          </a:prstGeom>
        </p:spPr>
      </p:pic>
      <p:pic>
        <p:nvPicPr>
          <p:cNvPr id="4" name="Imagem 3">
            <a:extLst>
              <a:ext uri="{FF2B5EF4-FFF2-40B4-BE49-F238E27FC236}">
                <a16:creationId xmlns:a16="http://schemas.microsoft.com/office/drawing/2014/main" id="{B5569801-8BAB-D3D7-9AAB-A9F90FD4656B}"/>
              </a:ext>
            </a:extLst>
          </p:cNvPr>
          <p:cNvPicPr>
            <a:picLocks noChangeAspect="1"/>
          </p:cNvPicPr>
          <p:nvPr/>
        </p:nvPicPr>
        <p:blipFill>
          <a:blip r:embed="rId3"/>
          <a:stretch>
            <a:fillRect/>
          </a:stretch>
        </p:blipFill>
        <p:spPr>
          <a:xfrm>
            <a:off x="0" y="0"/>
            <a:ext cx="12191998" cy="6858000"/>
          </a:xfrm>
          <a:prstGeom prst="rect">
            <a:avLst/>
          </a:prstGeom>
        </p:spPr>
      </p:pic>
      <p:sp>
        <p:nvSpPr>
          <p:cNvPr id="6" name="CaixaDeTexto 5">
            <a:extLst>
              <a:ext uri="{FF2B5EF4-FFF2-40B4-BE49-F238E27FC236}">
                <a16:creationId xmlns:a16="http://schemas.microsoft.com/office/drawing/2014/main" id="{F4D6F7B5-C900-9502-AC6C-759843089A8F}"/>
              </a:ext>
            </a:extLst>
          </p:cNvPr>
          <p:cNvSpPr txBox="1"/>
          <p:nvPr/>
        </p:nvSpPr>
        <p:spPr>
          <a:xfrm>
            <a:off x="735311" y="872756"/>
            <a:ext cx="6435510" cy="707886"/>
          </a:xfrm>
          <a:prstGeom prst="rect">
            <a:avLst/>
          </a:prstGeom>
          <a:noFill/>
        </p:spPr>
        <p:txBody>
          <a:bodyPr wrap="square" rtlCol="0">
            <a:spAutoFit/>
          </a:bodyPr>
          <a:lstStyle/>
          <a:p>
            <a:r>
              <a:rPr lang="pt-BR" sz="4000" dirty="0">
                <a:solidFill>
                  <a:schemeClr val="bg1"/>
                </a:solidFill>
                <a:latin typeface="Roboto Black" panose="02000000000000000000" pitchFamily="2" charset="0"/>
                <a:ea typeface="Roboto Black" panose="02000000000000000000" pitchFamily="2" charset="0"/>
              </a:rPr>
              <a:t>LOS DONES DEL ESPÍRITU</a:t>
            </a:r>
          </a:p>
        </p:txBody>
      </p:sp>
      <p:sp>
        <p:nvSpPr>
          <p:cNvPr id="8" name="CaixaDeTexto 7">
            <a:extLst>
              <a:ext uri="{FF2B5EF4-FFF2-40B4-BE49-F238E27FC236}">
                <a16:creationId xmlns:a16="http://schemas.microsoft.com/office/drawing/2014/main" id="{F4C63860-31F2-F7AB-66CE-B862179EC46F}"/>
              </a:ext>
            </a:extLst>
          </p:cNvPr>
          <p:cNvSpPr txBox="1"/>
          <p:nvPr/>
        </p:nvSpPr>
        <p:spPr>
          <a:xfrm>
            <a:off x="735311" y="1731503"/>
            <a:ext cx="5549986" cy="2677656"/>
          </a:xfrm>
          <a:prstGeom prst="rect">
            <a:avLst/>
          </a:prstGeom>
          <a:noFill/>
        </p:spPr>
        <p:txBody>
          <a:bodyPr wrap="square" rtlCol="0">
            <a:spAutoFit/>
          </a:bodyPr>
          <a:lstStyle/>
          <a:p>
            <a:pPr>
              <a:spcAft>
                <a:spcPts val="1125"/>
              </a:spcAft>
            </a:pPr>
            <a:r>
              <a:rPr lang="es-AR" sz="2800" b="0" i="0" dirty="0">
                <a:solidFill>
                  <a:schemeClr val="bg1"/>
                </a:solidFill>
                <a:effectLst/>
                <a:latin typeface="Roboto" panose="02000000000000000000" pitchFamily="2" charset="0"/>
                <a:ea typeface="Roboto" panose="02000000000000000000" pitchFamily="2" charset="0"/>
              </a:rPr>
              <a:t>Los talentos confiados a la iglesia son los dones del Espíritu Santo (1 Corintios 12:8-11). Sin duda, algún don recibe, aunque no todos reciben los mismos dones que los otros</a:t>
            </a:r>
            <a:r>
              <a:rPr lang="pt-BR" sz="2800" b="0" i="0" dirty="0">
                <a:solidFill>
                  <a:schemeClr val="bg1"/>
                </a:solidFill>
                <a:effectLst/>
                <a:latin typeface="Roboto" panose="02000000000000000000" pitchFamily="2" charset="0"/>
                <a:ea typeface="Roboto" panose="02000000000000000000" pitchFamily="2" charset="0"/>
              </a:rPr>
              <a:t>.</a:t>
            </a:r>
            <a:endParaRPr lang="pt-BR" sz="2800" dirty="0">
              <a:solidFill>
                <a:schemeClr val="bg1"/>
              </a:solidFill>
              <a:latin typeface="Roboto" panose="02000000000000000000" pitchFamily="2" charset="0"/>
              <a:ea typeface="Roboto" panose="02000000000000000000" pitchFamily="2" charset="0"/>
            </a:endParaRPr>
          </a:p>
        </p:txBody>
      </p:sp>
      <p:sp>
        <p:nvSpPr>
          <p:cNvPr id="7" name="CaixaDeTexto 6">
            <a:extLst>
              <a:ext uri="{FF2B5EF4-FFF2-40B4-BE49-F238E27FC236}">
                <a16:creationId xmlns:a16="http://schemas.microsoft.com/office/drawing/2014/main" id="{E8B688FA-4855-8133-9053-DD3878FD1847}"/>
              </a:ext>
            </a:extLst>
          </p:cNvPr>
          <p:cNvSpPr txBox="1"/>
          <p:nvPr/>
        </p:nvSpPr>
        <p:spPr>
          <a:xfrm>
            <a:off x="735311" y="4600249"/>
            <a:ext cx="5549986" cy="1815882"/>
          </a:xfrm>
          <a:prstGeom prst="rect">
            <a:avLst/>
          </a:prstGeom>
          <a:noFill/>
        </p:spPr>
        <p:txBody>
          <a:bodyPr wrap="square" rtlCol="0">
            <a:spAutoFit/>
          </a:bodyPr>
          <a:lstStyle/>
          <a:p>
            <a:pPr>
              <a:spcAft>
                <a:spcPts val="1125"/>
              </a:spcAft>
            </a:pPr>
            <a:r>
              <a:rPr lang="es-AR" sz="2800" b="0" i="0" dirty="0">
                <a:solidFill>
                  <a:schemeClr val="bg1"/>
                </a:solidFill>
                <a:effectLst/>
                <a:latin typeface="Roboto" panose="02000000000000000000" pitchFamily="2" charset="0"/>
                <a:ea typeface="Roboto" panose="02000000000000000000" pitchFamily="2" charset="0"/>
              </a:rPr>
              <a:t>En Cristo, los dones ya son nuestros; pero para poseerlos tenemos que recibir el Espíritu Santo.</a:t>
            </a:r>
            <a:endParaRPr lang="pt-BR" sz="28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04166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12098-42CE-1418-F1C0-628BE5DFE4A7}"/>
            </a:ext>
          </a:extLst>
        </p:cNvPr>
        <p:cNvGrpSpPr/>
        <p:nvPr/>
      </p:nvGrpSpPr>
      <p:grpSpPr>
        <a:xfrm>
          <a:off x="0" y="0"/>
          <a:ext cx="0" cy="0"/>
          <a:chOff x="0" y="0"/>
          <a:chExt cx="0" cy="0"/>
        </a:xfrm>
      </p:grpSpPr>
      <p:pic>
        <p:nvPicPr>
          <p:cNvPr id="7" name="Imagem 6" descr="Desenho de pessoa com a mão no ar&#10;&#10;O conteúdo gerado por IA pode estar incorreto.">
            <a:extLst>
              <a:ext uri="{FF2B5EF4-FFF2-40B4-BE49-F238E27FC236}">
                <a16:creationId xmlns:a16="http://schemas.microsoft.com/office/drawing/2014/main" id="{7AE7AF4F-5114-B88D-4033-C5D6A18B8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055" y="0"/>
            <a:ext cx="10266467" cy="6858000"/>
          </a:xfrm>
          <a:prstGeom prst="rect">
            <a:avLst/>
          </a:prstGeom>
        </p:spPr>
      </p:pic>
      <p:pic>
        <p:nvPicPr>
          <p:cNvPr id="2" name="Imagem 1">
            <a:extLst>
              <a:ext uri="{FF2B5EF4-FFF2-40B4-BE49-F238E27FC236}">
                <a16:creationId xmlns:a16="http://schemas.microsoft.com/office/drawing/2014/main" id="{4D7EDC8F-5CDD-782A-AB2F-E12368A7B782}"/>
              </a:ext>
            </a:extLst>
          </p:cNvPr>
          <p:cNvPicPr>
            <a:picLocks noChangeAspect="1"/>
          </p:cNvPicPr>
          <p:nvPr/>
        </p:nvPicPr>
        <p:blipFill>
          <a:blip r:embed="rId3"/>
          <a:stretch>
            <a:fillRect/>
          </a:stretch>
        </p:blipFill>
        <p:spPr>
          <a:xfrm flipH="1">
            <a:off x="0" y="0"/>
            <a:ext cx="12191998" cy="6858000"/>
          </a:xfrm>
          <a:prstGeom prst="rect">
            <a:avLst/>
          </a:prstGeom>
        </p:spPr>
      </p:pic>
      <p:sp>
        <p:nvSpPr>
          <p:cNvPr id="6" name="CaixaDeTexto 5">
            <a:extLst>
              <a:ext uri="{FF2B5EF4-FFF2-40B4-BE49-F238E27FC236}">
                <a16:creationId xmlns:a16="http://schemas.microsoft.com/office/drawing/2014/main" id="{EC7931B5-641E-2269-49DF-F61FAF9EB260}"/>
              </a:ext>
            </a:extLst>
          </p:cNvPr>
          <p:cNvSpPr txBox="1"/>
          <p:nvPr/>
        </p:nvSpPr>
        <p:spPr>
          <a:xfrm>
            <a:off x="5372100" y="548804"/>
            <a:ext cx="5448300" cy="1323439"/>
          </a:xfrm>
          <a:prstGeom prst="rect">
            <a:avLst/>
          </a:prstGeom>
          <a:noFill/>
        </p:spPr>
        <p:txBody>
          <a:bodyPr wrap="square" rtlCol="0">
            <a:spAutoFit/>
          </a:bodyPr>
          <a:lstStyle/>
          <a:p>
            <a:r>
              <a:rPr lang="pt-BR" sz="4000" dirty="0">
                <a:solidFill>
                  <a:schemeClr val="bg1"/>
                </a:solidFill>
                <a:latin typeface="Roboto Black" panose="02000000000000000000" pitchFamily="2" charset="0"/>
                <a:ea typeface="Roboto Black" panose="02000000000000000000" pitchFamily="2" charset="0"/>
              </a:rPr>
              <a:t>FORMACIÓN DE NUESTRO CARÁCTER</a:t>
            </a:r>
          </a:p>
        </p:txBody>
      </p:sp>
      <p:sp>
        <p:nvSpPr>
          <p:cNvPr id="8" name="CaixaDeTexto 7">
            <a:extLst>
              <a:ext uri="{FF2B5EF4-FFF2-40B4-BE49-F238E27FC236}">
                <a16:creationId xmlns:a16="http://schemas.microsoft.com/office/drawing/2014/main" id="{60EEEE9C-0390-0B03-E397-681B455A4435}"/>
              </a:ext>
            </a:extLst>
          </p:cNvPr>
          <p:cNvSpPr txBox="1"/>
          <p:nvPr/>
        </p:nvSpPr>
        <p:spPr>
          <a:xfrm>
            <a:off x="5372100" y="2174168"/>
            <a:ext cx="6400800" cy="1569660"/>
          </a:xfrm>
          <a:prstGeom prst="rect">
            <a:avLst/>
          </a:prstGeom>
          <a:noFill/>
        </p:spPr>
        <p:txBody>
          <a:bodyPr wrap="square" rtlCol="0">
            <a:spAutoFit/>
          </a:bodyPr>
          <a:lstStyle/>
          <a:p>
            <a:pPr>
              <a:spcAft>
                <a:spcPts val="1125"/>
              </a:spcAft>
            </a:pPr>
            <a:r>
              <a:rPr lang="pt-BR" sz="2400" b="0" i="0" dirty="0">
                <a:solidFill>
                  <a:schemeClr val="bg1"/>
                </a:solidFill>
                <a:effectLst/>
                <a:latin typeface="Roboto" panose="02000000000000000000" pitchFamily="2" charset="0"/>
                <a:ea typeface="Roboto" panose="02000000000000000000" pitchFamily="2" charset="0"/>
              </a:rPr>
              <a:t>“</a:t>
            </a:r>
            <a:r>
              <a:rPr lang="es-AR" sz="2400" b="0" i="0" dirty="0">
                <a:solidFill>
                  <a:schemeClr val="bg1"/>
                </a:solidFill>
                <a:effectLst/>
                <a:latin typeface="Roboto" panose="02000000000000000000" pitchFamily="2" charset="0"/>
                <a:ea typeface="Roboto" panose="02000000000000000000" pitchFamily="2" charset="0"/>
              </a:rPr>
              <a:t>Dios da los talentos, las facultades mentales; nosotros formamos el carácter. Lo desarrollamos sosteniendo rudas y severas batallas contra el yo”</a:t>
            </a:r>
            <a:endParaRPr lang="pt-BR" sz="2400" b="0" i="0" dirty="0">
              <a:solidFill>
                <a:schemeClr val="bg1"/>
              </a:solidFill>
              <a:effectLst/>
              <a:latin typeface="Roboto" panose="02000000000000000000" pitchFamily="2" charset="0"/>
              <a:ea typeface="Roboto" panose="02000000000000000000" pitchFamily="2" charset="0"/>
            </a:endParaRPr>
          </a:p>
        </p:txBody>
      </p:sp>
      <p:sp>
        <p:nvSpPr>
          <p:cNvPr id="5" name="CaixaDeTexto 4">
            <a:extLst>
              <a:ext uri="{FF2B5EF4-FFF2-40B4-BE49-F238E27FC236}">
                <a16:creationId xmlns:a16="http://schemas.microsoft.com/office/drawing/2014/main" id="{95B0A908-79A2-8A75-BACA-95E386CFAAF9}"/>
              </a:ext>
            </a:extLst>
          </p:cNvPr>
          <p:cNvSpPr txBox="1"/>
          <p:nvPr/>
        </p:nvSpPr>
        <p:spPr>
          <a:xfrm>
            <a:off x="6969160" y="3663937"/>
            <a:ext cx="4803740" cy="369332"/>
          </a:xfrm>
          <a:prstGeom prst="rect">
            <a:avLst/>
          </a:prstGeom>
          <a:noFill/>
        </p:spPr>
        <p:txBody>
          <a:bodyPr wrap="square">
            <a:spAutoFit/>
          </a:bodyPr>
          <a:lstStyle/>
          <a:p>
            <a:pPr algn="r">
              <a:spcAft>
                <a:spcPts val="1125"/>
              </a:spcAft>
            </a:pPr>
            <a:r>
              <a:rPr lang="pt-BR" sz="1800" b="0" i="0" dirty="0">
                <a:solidFill>
                  <a:schemeClr val="bg1"/>
                </a:solidFill>
                <a:effectLst/>
                <a:latin typeface="Roboto" panose="02000000000000000000" pitchFamily="2" charset="0"/>
                <a:ea typeface="Roboto" panose="02000000000000000000" pitchFamily="2" charset="0"/>
              </a:rPr>
              <a:t>(</a:t>
            </a:r>
            <a:r>
              <a:rPr lang="es-AR" sz="1800" b="0" i="1" dirty="0">
                <a:solidFill>
                  <a:schemeClr val="bg1"/>
                </a:solidFill>
                <a:effectLst/>
                <a:latin typeface="Roboto" panose="02000000000000000000" pitchFamily="2" charset="0"/>
                <a:ea typeface="Roboto" panose="02000000000000000000" pitchFamily="2" charset="0"/>
              </a:rPr>
              <a:t>La maravillosa gracia de Dios</a:t>
            </a:r>
            <a:r>
              <a:rPr lang="es-AR" sz="1800" b="0" i="0" dirty="0">
                <a:solidFill>
                  <a:schemeClr val="bg1"/>
                </a:solidFill>
                <a:effectLst/>
                <a:latin typeface="Roboto" panose="02000000000000000000" pitchFamily="2" charset="0"/>
                <a:ea typeface="Roboto" panose="02000000000000000000" pitchFamily="2" charset="0"/>
              </a:rPr>
              <a:t>, p. 112</a:t>
            </a:r>
            <a:r>
              <a:rPr lang="pt-BR" sz="1800" b="0" i="0" dirty="0">
                <a:solidFill>
                  <a:schemeClr val="bg1"/>
                </a:solidFill>
                <a:effectLst/>
                <a:latin typeface="Roboto" panose="02000000000000000000" pitchFamily="2" charset="0"/>
                <a:ea typeface="Roboto" panose="02000000000000000000" pitchFamily="2" charset="0"/>
              </a:rPr>
              <a:t>).</a:t>
            </a:r>
            <a:endParaRPr lang="pt-BR" sz="1800" dirty="0">
              <a:solidFill>
                <a:schemeClr val="bg1"/>
              </a:solidFill>
              <a:latin typeface="Roboto" panose="02000000000000000000" pitchFamily="2" charset="0"/>
              <a:ea typeface="Roboto" panose="02000000000000000000" pitchFamily="2" charset="0"/>
            </a:endParaRPr>
          </a:p>
        </p:txBody>
      </p:sp>
      <p:sp>
        <p:nvSpPr>
          <p:cNvPr id="3" name="CaixaDeTexto 2">
            <a:extLst>
              <a:ext uri="{FF2B5EF4-FFF2-40B4-BE49-F238E27FC236}">
                <a16:creationId xmlns:a16="http://schemas.microsoft.com/office/drawing/2014/main" id="{9F78ABF1-754B-97BA-C28A-8AE41CABCC63}"/>
              </a:ext>
            </a:extLst>
          </p:cNvPr>
          <p:cNvSpPr txBox="1"/>
          <p:nvPr/>
        </p:nvSpPr>
        <p:spPr>
          <a:xfrm>
            <a:off x="5372101" y="4548327"/>
            <a:ext cx="6076950" cy="1200329"/>
          </a:xfrm>
          <a:prstGeom prst="rect">
            <a:avLst/>
          </a:prstGeom>
          <a:noFill/>
        </p:spPr>
        <p:txBody>
          <a:bodyPr wrap="square" rtlCol="0">
            <a:spAutoFit/>
          </a:bodyPr>
          <a:lstStyle/>
          <a:p>
            <a:pPr>
              <a:spcAft>
                <a:spcPts val="1125"/>
              </a:spcAft>
            </a:pPr>
            <a:r>
              <a:rPr lang="pt-BR" sz="2400" b="0" i="0" dirty="0">
                <a:solidFill>
                  <a:schemeClr val="bg1"/>
                </a:solidFill>
                <a:effectLst/>
                <a:latin typeface="Roboto" panose="02000000000000000000" pitchFamily="2" charset="0"/>
                <a:ea typeface="Roboto" panose="02000000000000000000" pitchFamily="2" charset="0"/>
              </a:rPr>
              <a:t>“</a:t>
            </a:r>
            <a:r>
              <a:rPr lang="es-AR" sz="2400" b="0" i="0" dirty="0">
                <a:solidFill>
                  <a:schemeClr val="bg1"/>
                </a:solidFill>
                <a:effectLst/>
                <a:latin typeface="Roboto" panose="02000000000000000000" pitchFamily="2" charset="0"/>
                <a:ea typeface="Roboto" panose="02000000000000000000" pitchFamily="2" charset="0"/>
              </a:rPr>
              <a:t>Un carácter formado a la semejanza divina es el único tesoro que podemos llevar de este mundo al venidero”</a:t>
            </a:r>
            <a:endParaRPr lang="pt-BR" sz="2400" b="0" i="0" dirty="0">
              <a:solidFill>
                <a:schemeClr val="bg1"/>
              </a:solidFill>
              <a:effectLst/>
              <a:latin typeface="Roboto" panose="02000000000000000000" pitchFamily="2" charset="0"/>
              <a:ea typeface="Roboto" panose="02000000000000000000" pitchFamily="2" charset="0"/>
            </a:endParaRPr>
          </a:p>
        </p:txBody>
      </p:sp>
      <p:sp>
        <p:nvSpPr>
          <p:cNvPr id="4" name="CaixaDeTexto 3">
            <a:extLst>
              <a:ext uri="{FF2B5EF4-FFF2-40B4-BE49-F238E27FC236}">
                <a16:creationId xmlns:a16="http://schemas.microsoft.com/office/drawing/2014/main" id="{7A87EA1C-4710-91CA-FC1E-4BC151C6F095}"/>
              </a:ext>
            </a:extLst>
          </p:cNvPr>
          <p:cNvSpPr txBox="1"/>
          <p:nvPr/>
        </p:nvSpPr>
        <p:spPr>
          <a:xfrm>
            <a:off x="7120542" y="5939864"/>
            <a:ext cx="4803740" cy="369332"/>
          </a:xfrm>
          <a:prstGeom prst="rect">
            <a:avLst/>
          </a:prstGeom>
          <a:noFill/>
        </p:spPr>
        <p:txBody>
          <a:bodyPr wrap="square">
            <a:spAutoFit/>
          </a:bodyPr>
          <a:lstStyle/>
          <a:p>
            <a:pPr algn="r">
              <a:spcAft>
                <a:spcPts val="1125"/>
              </a:spcAft>
            </a:pPr>
            <a:r>
              <a:rPr lang="pt-BR" sz="1800" b="0" i="0" dirty="0">
                <a:solidFill>
                  <a:schemeClr val="bg1"/>
                </a:solidFill>
                <a:effectLst/>
                <a:latin typeface="Roboto" panose="02000000000000000000" pitchFamily="2" charset="0"/>
                <a:ea typeface="Roboto" panose="02000000000000000000" pitchFamily="2" charset="0"/>
              </a:rPr>
              <a:t>(</a:t>
            </a:r>
            <a:r>
              <a:rPr lang="es-AR" sz="1800" b="0" i="1" dirty="0">
                <a:solidFill>
                  <a:schemeClr val="bg1"/>
                </a:solidFill>
                <a:effectLst/>
                <a:latin typeface="Roboto" panose="02000000000000000000" pitchFamily="2" charset="0"/>
                <a:ea typeface="Roboto" panose="02000000000000000000" pitchFamily="2" charset="0"/>
              </a:rPr>
              <a:t>Palabras de vida del gran Maestro, </a:t>
            </a:r>
            <a:r>
              <a:rPr lang="es-AR" sz="1800" b="0" dirty="0">
                <a:solidFill>
                  <a:schemeClr val="bg1"/>
                </a:solidFill>
                <a:effectLst/>
                <a:latin typeface="Roboto" panose="02000000000000000000" pitchFamily="2" charset="0"/>
                <a:ea typeface="Roboto" panose="02000000000000000000" pitchFamily="2" charset="0"/>
              </a:rPr>
              <a:t>p. 267</a:t>
            </a:r>
            <a:r>
              <a:rPr lang="pt-BR" sz="1800" b="0" dirty="0">
                <a:solidFill>
                  <a:schemeClr val="bg1"/>
                </a:solidFill>
                <a:effectLst/>
                <a:latin typeface="Roboto" panose="02000000000000000000" pitchFamily="2" charset="0"/>
                <a:ea typeface="Roboto" panose="02000000000000000000" pitchFamily="2" charset="0"/>
              </a:rPr>
              <a:t>).</a:t>
            </a:r>
            <a:endParaRPr lang="pt-BR" sz="18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76886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D3265-772E-2864-6F1D-F4E0AEC9CCF8}"/>
            </a:ext>
          </a:extLst>
        </p:cNvPr>
        <p:cNvGrpSpPr/>
        <p:nvPr/>
      </p:nvGrpSpPr>
      <p:grpSpPr>
        <a:xfrm>
          <a:off x="0" y="0"/>
          <a:ext cx="0" cy="0"/>
          <a:chOff x="0" y="0"/>
          <a:chExt cx="0" cy="0"/>
        </a:xfrm>
      </p:grpSpPr>
      <p:pic>
        <p:nvPicPr>
          <p:cNvPr id="3" name="Imagem 2" descr="Desenho de uma árvore&#10;&#10;O conteúdo gerado por IA pode estar incorreto.">
            <a:extLst>
              <a:ext uri="{FF2B5EF4-FFF2-40B4-BE49-F238E27FC236}">
                <a16:creationId xmlns:a16="http://schemas.microsoft.com/office/drawing/2014/main" id="{70D9171B-CDAE-0B9C-0858-A90080A70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3268" y="-247016"/>
            <a:ext cx="10667999" cy="7105016"/>
          </a:xfrm>
          <a:prstGeom prst="rect">
            <a:avLst/>
          </a:prstGeom>
        </p:spPr>
      </p:pic>
      <p:pic>
        <p:nvPicPr>
          <p:cNvPr id="4" name="Imagem 3">
            <a:extLst>
              <a:ext uri="{FF2B5EF4-FFF2-40B4-BE49-F238E27FC236}">
                <a16:creationId xmlns:a16="http://schemas.microsoft.com/office/drawing/2014/main" id="{277EA2F5-ED5F-5DC6-2C68-8DC98A421831}"/>
              </a:ext>
            </a:extLst>
          </p:cNvPr>
          <p:cNvPicPr>
            <a:picLocks noChangeAspect="1"/>
          </p:cNvPicPr>
          <p:nvPr/>
        </p:nvPicPr>
        <p:blipFill>
          <a:blip r:embed="rId3"/>
          <a:stretch>
            <a:fillRect/>
          </a:stretch>
        </p:blipFill>
        <p:spPr>
          <a:xfrm>
            <a:off x="0" y="0"/>
            <a:ext cx="12191998" cy="6858000"/>
          </a:xfrm>
          <a:prstGeom prst="rect">
            <a:avLst/>
          </a:prstGeom>
        </p:spPr>
      </p:pic>
      <p:sp>
        <p:nvSpPr>
          <p:cNvPr id="6" name="CaixaDeTexto 5">
            <a:extLst>
              <a:ext uri="{FF2B5EF4-FFF2-40B4-BE49-F238E27FC236}">
                <a16:creationId xmlns:a16="http://schemas.microsoft.com/office/drawing/2014/main" id="{2A0487E4-10B0-F47E-EBEA-D2984D968710}"/>
              </a:ext>
            </a:extLst>
          </p:cNvPr>
          <p:cNvSpPr txBox="1"/>
          <p:nvPr/>
        </p:nvSpPr>
        <p:spPr>
          <a:xfrm>
            <a:off x="802688" y="761851"/>
            <a:ext cx="6435510" cy="707886"/>
          </a:xfrm>
          <a:prstGeom prst="rect">
            <a:avLst/>
          </a:prstGeom>
          <a:noFill/>
        </p:spPr>
        <p:txBody>
          <a:bodyPr wrap="square" rtlCol="0">
            <a:spAutoFit/>
          </a:bodyPr>
          <a:lstStyle/>
          <a:p>
            <a:r>
              <a:rPr lang="pt-BR" sz="4000" dirty="0">
                <a:solidFill>
                  <a:schemeClr val="bg1"/>
                </a:solidFill>
                <a:latin typeface="Roboto Black" panose="02000000000000000000" pitchFamily="2" charset="0"/>
                <a:ea typeface="Roboto Black" panose="02000000000000000000" pitchFamily="2" charset="0"/>
              </a:rPr>
              <a:t>FACULTADES MENTALES</a:t>
            </a:r>
          </a:p>
        </p:txBody>
      </p:sp>
      <p:sp>
        <p:nvSpPr>
          <p:cNvPr id="8" name="CaixaDeTexto 7">
            <a:extLst>
              <a:ext uri="{FF2B5EF4-FFF2-40B4-BE49-F238E27FC236}">
                <a16:creationId xmlns:a16="http://schemas.microsoft.com/office/drawing/2014/main" id="{03EF15BD-5B97-DF51-3FCB-B3D1082566A4}"/>
              </a:ext>
            </a:extLst>
          </p:cNvPr>
          <p:cNvSpPr txBox="1"/>
          <p:nvPr/>
        </p:nvSpPr>
        <p:spPr>
          <a:xfrm>
            <a:off x="802688" y="1786847"/>
            <a:ext cx="5492234" cy="4493538"/>
          </a:xfrm>
          <a:prstGeom prst="rect">
            <a:avLst/>
          </a:prstGeom>
          <a:noFill/>
        </p:spPr>
        <p:txBody>
          <a:bodyPr wrap="square" rtlCol="0">
            <a:spAutoFit/>
          </a:bodyPr>
          <a:lstStyle/>
          <a:p>
            <a:pPr>
              <a:spcAft>
                <a:spcPts val="1125"/>
              </a:spcAft>
            </a:pPr>
            <a:r>
              <a:rPr lang="es-AR" sz="2600" b="0" i="0" dirty="0">
                <a:solidFill>
                  <a:schemeClr val="bg1"/>
                </a:solidFill>
                <a:effectLst/>
                <a:latin typeface="Roboto" panose="02000000000000000000" pitchFamily="2" charset="0"/>
                <a:ea typeface="Roboto" panose="02000000000000000000" pitchFamily="2" charset="0"/>
              </a:rPr>
              <a:t>El entrenamiento de las facultades mentales es un requerimiento divino. Él se propone que sus siervos posean más inteligencia y mejor discernimiento que los incrédulos y le desagrada el descuido. De esta manera, nos alienta a desarrollar la mente lo máximo posible para conocer y amar a nuestro Señor con toda la mente.</a:t>
            </a:r>
            <a:endParaRPr lang="pt-BR" sz="26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67611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005EB-6B0A-EDC6-8FD5-515A09E59C7E}"/>
            </a:ext>
          </a:extLst>
        </p:cNvPr>
        <p:cNvGrpSpPr/>
        <p:nvPr/>
      </p:nvGrpSpPr>
      <p:grpSpPr>
        <a:xfrm>
          <a:off x="0" y="0"/>
          <a:ext cx="0" cy="0"/>
          <a:chOff x="0" y="0"/>
          <a:chExt cx="0" cy="0"/>
        </a:xfrm>
      </p:grpSpPr>
      <p:pic>
        <p:nvPicPr>
          <p:cNvPr id="13" name="Imagem 12" descr="Homem olhando para o lado&#10;&#10;O conteúdo gerado por IA pode estar incorreto.">
            <a:extLst>
              <a:ext uri="{FF2B5EF4-FFF2-40B4-BE49-F238E27FC236}">
                <a16:creationId xmlns:a16="http://schemas.microsoft.com/office/drawing/2014/main" id="{16DBC018-C952-6D91-342B-EB2B114BD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5300"/>
            <a:ext cx="6248400" cy="9372600"/>
          </a:xfrm>
          <a:prstGeom prst="rect">
            <a:avLst/>
          </a:prstGeom>
        </p:spPr>
      </p:pic>
      <p:pic>
        <p:nvPicPr>
          <p:cNvPr id="2" name="Imagem 1">
            <a:extLst>
              <a:ext uri="{FF2B5EF4-FFF2-40B4-BE49-F238E27FC236}">
                <a16:creationId xmlns:a16="http://schemas.microsoft.com/office/drawing/2014/main" id="{AF18E83F-093F-F57D-D562-E1A41988CB47}"/>
              </a:ext>
            </a:extLst>
          </p:cNvPr>
          <p:cNvPicPr>
            <a:picLocks noChangeAspect="1"/>
          </p:cNvPicPr>
          <p:nvPr/>
        </p:nvPicPr>
        <p:blipFill>
          <a:blip r:embed="rId3"/>
          <a:stretch>
            <a:fillRect/>
          </a:stretch>
        </p:blipFill>
        <p:spPr>
          <a:xfrm flipH="1">
            <a:off x="0" y="0"/>
            <a:ext cx="12191998" cy="6858000"/>
          </a:xfrm>
          <a:prstGeom prst="rect">
            <a:avLst/>
          </a:prstGeom>
        </p:spPr>
      </p:pic>
      <p:sp>
        <p:nvSpPr>
          <p:cNvPr id="8" name="CaixaDeTexto 7">
            <a:extLst>
              <a:ext uri="{FF2B5EF4-FFF2-40B4-BE49-F238E27FC236}">
                <a16:creationId xmlns:a16="http://schemas.microsoft.com/office/drawing/2014/main" id="{0547BA6D-41B7-8FCB-3A8D-5F2461CBFD77}"/>
              </a:ext>
            </a:extLst>
          </p:cNvPr>
          <p:cNvSpPr txBox="1"/>
          <p:nvPr/>
        </p:nvSpPr>
        <p:spPr>
          <a:xfrm>
            <a:off x="5576022" y="2194947"/>
            <a:ext cx="6196878" cy="1938992"/>
          </a:xfrm>
          <a:prstGeom prst="rect">
            <a:avLst/>
          </a:prstGeom>
          <a:noFill/>
        </p:spPr>
        <p:txBody>
          <a:bodyPr wrap="square" rtlCol="0">
            <a:spAutoFit/>
          </a:bodyPr>
          <a:lstStyle/>
          <a:p>
            <a:pPr>
              <a:spcAft>
                <a:spcPts val="1125"/>
              </a:spcAft>
            </a:pPr>
            <a:r>
              <a:rPr lang="pt-BR" sz="2400" dirty="0">
                <a:solidFill>
                  <a:schemeClr val="bg1"/>
                </a:solidFill>
                <a:latin typeface="Roboto Medium" panose="02000000000000000000" pitchFamily="2" charset="0"/>
                <a:ea typeface="Roboto Medium" panose="02000000000000000000" pitchFamily="2" charset="0"/>
              </a:rPr>
              <a:t>“</a:t>
            </a:r>
            <a:r>
              <a:rPr lang="es-AR" sz="2400" dirty="0">
                <a:solidFill>
                  <a:schemeClr val="bg1"/>
                </a:solidFill>
                <a:latin typeface="Roboto Medium" panose="02000000000000000000" pitchFamily="2" charset="0"/>
                <a:ea typeface="Roboto Medium" panose="02000000000000000000" pitchFamily="2" charset="0"/>
              </a:rPr>
              <a:t>La facultad del habla es un talento que debiera ser diligentemente cultivado. De todos los dones que hemos recibido de Dios, ninguno puede ser una bendición mayor que este</a:t>
            </a:r>
            <a:r>
              <a:rPr lang="pt-BR" sz="2400" dirty="0">
                <a:solidFill>
                  <a:schemeClr val="bg1"/>
                </a:solidFill>
                <a:latin typeface="Roboto Medium" panose="02000000000000000000" pitchFamily="2" charset="0"/>
                <a:ea typeface="Roboto Medium" panose="02000000000000000000" pitchFamily="2" charset="0"/>
              </a:rPr>
              <a:t>”</a:t>
            </a:r>
          </a:p>
        </p:txBody>
      </p:sp>
      <p:sp>
        <p:nvSpPr>
          <p:cNvPr id="7" name="CaixaDeTexto 6">
            <a:extLst>
              <a:ext uri="{FF2B5EF4-FFF2-40B4-BE49-F238E27FC236}">
                <a16:creationId xmlns:a16="http://schemas.microsoft.com/office/drawing/2014/main" id="{01283CDD-FAB6-9A40-4DBF-78C24E763D1F}"/>
              </a:ext>
            </a:extLst>
          </p:cNvPr>
          <p:cNvSpPr txBox="1"/>
          <p:nvPr/>
        </p:nvSpPr>
        <p:spPr>
          <a:xfrm>
            <a:off x="5576022" y="643764"/>
            <a:ext cx="6086475" cy="1323439"/>
          </a:xfrm>
          <a:prstGeom prst="rect">
            <a:avLst/>
          </a:prstGeom>
          <a:noFill/>
        </p:spPr>
        <p:txBody>
          <a:bodyPr wrap="square" rtlCol="0">
            <a:spAutoFit/>
          </a:bodyPr>
          <a:lstStyle/>
          <a:p>
            <a:r>
              <a:rPr lang="pt-BR" sz="4000" dirty="0">
                <a:solidFill>
                  <a:schemeClr val="bg1"/>
                </a:solidFill>
                <a:latin typeface="Roboto Black" panose="02000000000000000000" pitchFamily="2" charset="0"/>
                <a:ea typeface="Roboto Black" panose="02000000000000000000" pitchFamily="2" charset="0"/>
              </a:rPr>
              <a:t>EL TALENTO DEL HABLA Y DE LA INFLUENCIA</a:t>
            </a:r>
          </a:p>
        </p:txBody>
      </p:sp>
      <p:sp>
        <p:nvSpPr>
          <p:cNvPr id="3" name="CaixaDeTexto 2">
            <a:extLst>
              <a:ext uri="{FF2B5EF4-FFF2-40B4-BE49-F238E27FC236}">
                <a16:creationId xmlns:a16="http://schemas.microsoft.com/office/drawing/2014/main" id="{76B46804-7BCA-CA25-A58F-E981433FB410}"/>
              </a:ext>
            </a:extLst>
          </p:cNvPr>
          <p:cNvSpPr txBox="1"/>
          <p:nvPr/>
        </p:nvSpPr>
        <p:spPr>
          <a:xfrm>
            <a:off x="5576022" y="5147566"/>
            <a:ext cx="6196878" cy="1200329"/>
          </a:xfrm>
          <a:prstGeom prst="rect">
            <a:avLst/>
          </a:prstGeom>
          <a:noFill/>
        </p:spPr>
        <p:txBody>
          <a:bodyPr wrap="square" rtlCol="0">
            <a:spAutoFit/>
          </a:bodyPr>
          <a:lstStyle/>
          <a:p>
            <a:r>
              <a:rPr lang="es-AR" sz="2400" dirty="0">
                <a:solidFill>
                  <a:schemeClr val="bg1"/>
                </a:solidFill>
                <a:latin typeface="Roboto Medium" panose="02000000000000000000" pitchFamily="2" charset="0"/>
                <a:ea typeface="Roboto Medium" panose="02000000000000000000" pitchFamily="2" charset="0"/>
              </a:rPr>
              <a:t>Las ventajas sociales son talentos, y hay que usarlas para beneficio de todos los que están al alcance de nuestra influencia</a:t>
            </a:r>
            <a:r>
              <a:rPr lang="pt-BR" sz="2400" dirty="0">
                <a:solidFill>
                  <a:schemeClr val="bg1"/>
                </a:solidFill>
                <a:latin typeface="Roboto Medium" panose="02000000000000000000" pitchFamily="2" charset="0"/>
                <a:ea typeface="Roboto Medium" panose="02000000000000000000" pitchFamily="2" charset="0"/>
              </a:rPr>
              <a:t>.</a:t>
            </a:r>
            <a:endParaRPr lang="es-AR" sz="2400" dirty="0"/>
          </a:p>
        </p:txBody>
      </p:sp>
      <p:sp>
        <p:nvSpPr>
          <p:cNvPr id="4" name="CaixaDeTexto 3">
            <a:extLst>
              <a:ext uri="{FF2B5EF4-FFF2-40B4-BE49-F238E27FC236}">
                <a16:creationId xmlns:a16="http://schemas.microsoft.com/office/drawing/2014/main" id="{BBB9720B-882E-41FB-329F-1F9885595B17}"/>
              </a:ext>
            </a:extLst>
          </p:cNvPr>
          <p:cNvSpPr txBox="1"/>
          <p:nvPr/>
        </p:nvSpPr>
        <p:spPr>
          <a:xfrm>
            <a:off x="6615690" y="4133939"/>
            <a:ext cx="5157210" cy="369332"/>
          </a:xfrm>
          <a:prstGeom prst="rect">
            <a:avLst/>
          </a:prstGeom>
          <a:noFill/>
        </p:spPr>
        <p:txBody>
          <a:bodyPr wrap="square">
            <a:spAutoFit/>
          </a:bodyPr>
          <a:lstStyle/>
          <a:p>
            <a:pPr algn="r">
              <a:spcAft>
                <a:spcPts val="1125"/>
              </a:spcAft>
            </a:pPr>
            <a:r>
              <a:rPr lang="pt-BR" sz="1800" b="0" i="0" dirty="0">
                <a:solidFill>
                  <a:schemeClr val="bg1"/>
                </a:solidFill>
                <a:effectLst/>
                <a:latin typeface="Roboto" panose="02000000000000000000" pitchFamily="2" charset="0"/>
                <a:ea typeface="Roboto" panose="02000000000000000000" pitchFamily="2" charset="0"/>
              </a:rPr>
              <a:t>(</a:t>
            </a:r>
            <a:r>
              <a:rPr lang="es-AR" sz="1800" b="0" i="1" dirty="0">
                <a:solidFill>
                  <a:schemeClr val="bg1"/>
                </a:solidFill>
                <a:effectLst/>
                <a:latin typeface="Roboto" panose="02000000000000000000" pitchFamily="2" charset="0"/>
                <a:ea typeface="Roboto" panose="02000000000000000000" pitchFamily="2" charset="0"/>
              </a:rPr>
              <a:t>Palabras de vida del gran Maestro, </a:t>
            </a:r>
            <a:r>
              <a:rPr lang="es-AR" sz="1800" b="0" dirty="0">
                <a:solidFill>
                  <a:schemeClr val="bg1"/>
                </a:solidFill>
                <a:effectLst/>
                <a:latin typeface="Roboto" panose="02000000000000000000" pitchFamily="2" charset="0"/>
                <a:ea typeface="Roboto" panose="02000000000000000000" pitchFamily="2" charset="0"/>
              </a:rPr>
              <a:t>p. 270</a:t>
            </a:r>
            <a:r>
              <a:rPr lang="pt-BR" sz="1800" b="0" dirty="0">
                <a:solidFill>
                  <a:schemeClr val="bg1"/>
                </a:solidFill>
                <a:effectLst/>
                <a:latin typeface="Roboto" panose="02000000000000000000" pitchFamily="2" charset="0"/>
                <a:ea typeface="Roboto" panose="02000000000000000000" pitchFamily="2" charset="0"/>
              </a:rPr>
              <a:t>).</a:t>
            </a:r>
            <a:endParaRPr lang="pt-BR" sz="18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82692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6A20B-CA3C-BAC8-710F-4F3B254D62AD}"/>
            </a:ext>
          </a:extLst>
        </p:cNvPr>
        <p:cNvGrpSpPr/>
        <p:nvPr/>
      </p:nvGrpSpPr>
      <p:grpSpPr>
        <a:xfrm>
          <a:off x="0" y="0"/>
          <a:ext cx="0" cy="0"/>
          <a:chOff x="0" y="0"/>
          <a:chExt cx="0" cy="0"/>
        </a:xfrm>
      </p:grpSpPr>
      <p:pic>
        <p:nvPicPr>
          <p:cNvPr id="5" name="Imagem 4" descr="Pessoa sentada em cima de mesa&#10;&#10;O conteúdo gerado por IA pode estar incorreto.">
            <a:extLst>
              <a:ext uri="{FF2B5EF4-FFF2-40B4-BE49-F238E27FC236}">
                <a16:creationId xmlns:a16="http://schemas.microsoft.com/office/drawing/2014/main" id="{0A236987-7B20-BCB2-7268-80ABAEDEC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0"/>
            <a:ext cx="10287000" cy="6858000"/>
          </a:xfrm>
          <a:prstGeom prst="rect">
            <a:avLst/>
          </a:prstGeom>
        </p:spPr>
      </p:pic>
      <p:pic>
        <p:nvPicPr>
          <p:cNvPr id="2" name="Imagem 1">
            <a:extLst>
              <a:ext uri="{FF2B5EF4-FFF2-40B4-BE49-F238E27FC236}">
                <a16:creationId xmlns:a16="http://schemas.microsoft.com/office/drawing/2014/main" id="{1B6615E5-EF91-26E8-6DB2-173086DAA525}"/>
              </a:ext>
            </a:extLst>
          </p:cNvPr>
          <p:cNvPicPr>
            <a:picLocks noChangeAspect="1"/>
          </p:cNvPicPr>
          <p:nvPr/>
        </p:nvPicPr>
        <p:blipFill>
          <a:blip r:embed="rId3"/>
          <a:stretch>
            <a:fillRect/>
          </a:stretch>
        </p:blipFill>
        <p:spPr>
          <a:xfrm flipH="1">
            <a:off x="0" y="0"/>
            <a:ext cx="12191998" cy="6858000"/>
          </a:xfrm>
          <a:prstGeom prst="rect">
            <a:avLst/>
          </a:prstGeom>
        </p:spPr>
      </p:pic>
      <p:sp>
        <p:nvSpPr>
          <p:cNvPr id="6" name="CaixaDeTexto 5">
            <a:extLst>
              <a:ext uri="{FF2B5EF4-FFF2-40B4-BE49-F238E27FC236}">
                <a16:creationId xmlns:a16="http://schemas.microsoft.com/office/drawing/2014/main" id="{A07500BF-9DAA-EADF-C1D4-C7F2DEA2CF54}"/>
              </a:ext>
            </a:extLst>
          </p:cNvPr>
          <p:cNvSpPr txBox="1"/>
          <p:nvPr/>
        </p:nvSpPr>
        <p:spPr>
          <a:xfrm>
            <a:off x="5737057" y="517803"/>
            <a:ext cx="6696075" cy="1938992"/>
          </a:xfrm>
          <a:prstGeom prst="rect">
            <a:avLst/>
          </a:prstGeom>
          <a:noFill/>
        </p:spPr>
        <p:txBody>
          <a:bodyPr wrap="square" rtlCol="0">
            <a:spAutoFit/>
          </a:bodyPr>
          <a:lstStyle/>
          <a:p>
            <a:r>
              <a:rPr lang="es-AR" sz="4000" dirty="0">
                <a:solidFill>
                  <a:schemeClr val="bg1"/>
                </a:solidFill>
                <a:latin typeface="Roboto Black" panose="02000000000000000000" pitchFamily="2" charset="0"/>
                <a:ea typeface="Roboto Black" panose="02000000000000000000" pitchFamily="2" charset="0"/>
              </a:rPr>
              <a:t>LOS TALENTOS SON MULTIPLICADOS POR </a:t>
            </a:r>
          </a:p>
          <a:p>
            <a:r>
              <a:rPr lang="es-AR" sz="4000" dirty="0">
                <a:solidFill>
                  <a:schemeClr val="bg1"/>
                </a:solidFill>
                <a:latin typeface="Roboto Black" panose="02000000000000000000" pitchFamily="2" charset="0"/>
                <a:ea typeface="Roboto Black" panose="02000000000000000000" pitchFamily="2" charset="0"/>
              </a:rPr>
              <a:t>EL USO</a:t>
            </a:r>
            <a:endParaRPr lang="pt-BR" sz="4000" dirty="0">
              <a:solidFill>
                <a:schemeClr val="bg1"/>
              </a:solidFill>
              <a:latin typeface="Roboto Black" panose="02000000000000000000" pitchFamily="2" charset="0"/>
              <a:ea typeface="Roboto Black" panose="02000000000000000000" pitchFamily="2" charset="0"/>
            </a:endParaRPr>
          </a:p>
        </p:txBody>
      </p:sp>
      <p:sp>
        <p:nvSpPr>
          <p:cNvPr id="8" name="CaixaDeTexto 7">
            <a:extLst>
              <a:ext uri="{FF2B5EF4-FFF2-40B4-BE49-F238E27FC236}">
                <a16:creationId xmlns:a16="http://schemas.microsoft.com/office/drawing/2014/main" id="{79D8D0CF-3F11-68CB-0C5D-9E32F3FC27F3}"/>
              </a:ext>
            </a:extLst>
          </p:cNvPr>
          <p:cNvSpPr txBox="1"/>
          <p:nvPr/>
        </p:nvSpPr>
        <p:spPr>
          <a:xfrm>
            <a:off x="5737057" y="2781062"/>
            <a:ext cx="6045368" cy="3539430"/>
          </a:xfrm>
          <a:prstGeom prst="rect">
            <a:avLst/>
          </a:prstGeom>
          <a:noFill/>
        </p:spPr>
        <p:txBody>
          <a:bodyPr wrap="square" rtlCol="0">
            <a:spAutoFit/>
          </a:bodyPr>
          <a:lstStyle/>
          <a:p>
            <a:pPr>
              <a:spcAft>
                <a:spcPts val="1125"/>
              </a:spcAft>
            </a:pPr>
            <a:r>
              <a:rPr lang="es-AR" sz="2800" b="0" i="0" dirty="0">
                <a:solidFill>
                  <a:schemeClr val="bg1"/>
                </a:solidFill>
                <a:effectLst/>
                <a:latin typeface="Roboto" panose="02000000000000000000" pitchFamily="2" charset="0"/>
                <a:ea typeface="Roboto" panose="02000000000000000000" pitchFamily="2" charset="0"/>
              </a:rPr>
              <a:t>Cuanto más trate de impartir luz, más luz recibirá. Cuando trate de explicar la Palabra de Dios a los demás, por amor a las almas, más clara será la Palabra presentada. Cuanto más use su conocimiento y ejercite</a:t>
            </a:r>
            <a:r>
              <a:rPr lang="pt-BR" sz="2800" b="0" i="0" dirty="0">
                <a:solidFill>
                  <a:schemeClr val="bg1"/>
                </a:solidFill>
                <a:effectLst/>
                <a:latin typeface="Roboto" panose="02000000000000000000" pitchFamily="2" charset="0"/>
                <a:ea typeface="Roboto" panose="02000000000000000000" pitchFamily="2" charset="0"/>
              </a:rPr>
              <a:t> </a:t>
            </a:r>
            <a:r>
              <a:rPr lang="es-AR" sz="2800" b="0" i="0" dirty="0">
                <a:solidFill>
                  <a:schemeClr val="bg1"/>
                </a:solidFill>
                <a:effectLst/>
                <a:latin typeface="Roboto" panose="02000000000000000000" pitchFamily="2" charset="0"/>
                <a:ea typeface="Roboto" panose="02000000000000000000" pitchFamily="2" charset="0"/>
              </a:rPr>
              <a:t>sus facultades, más conocimiento y más poder tendrá.</a:t>
            </a:r>
            <a:endParaRPr lang="pt-BR" sz="28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06089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6F4AE-C56D-4B56-E109-CA0A6735D728}"/>
            </a:ext>
          </a:extLst>
        </p:cNvPr>
        <p:cNvGrpSpPr/>
        <p:nvPr/>
      </p:nvGrpSpPr>
      <p:grpSpPr>
        <a:xfrm>
          <a:off x="0" y="0"/>
          <a:ext cx="0" cy="0"/>
          <a:chOff x="0" y="0"/>
          <a:chExt cx="0" cy="0"/>
        </a:xfrm>
      </p:grpSpPr>
      <p:pic>
        <p:nvPicPr>
          <p:cNvPr id="10" name="Imagem 9" descr="Desenho de uma pessoa&#10;&#10;O conteúdo gerado por IA pode estar incorreto.">
            <a:extLst>
              <a:ext uri="{FF2B5EF4-FFF2-40B4-BE49-F238E27FC236}">
                <a16:creationId xmlns:a16="http://schemas.microsoft.com/office/drawing/2014/main" id="{788FE5C8-6A8A-75A8-FFB9-753A2EC2A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0"/>
            <a:ext cx="6892490" cy="6947630"/>
          </a:xfrm>
          <a:prstGeom prst="rect">
            <a:avLst/>
          </a:prstGeom>
        </p:spPr>
      </p:pic>
      <p:pic>
        <p:nvPicPr>
          <p:cNvPr id="5" name="Imagem 4">
            <a:extLst>
              <a:ext uri="{FF2B5EF4-FFF2-40B4-BE49-F238E27FC236}">
                <a16:creationId xmlns:a16="http://schemas.microsoft.com/office/drawing/2014/main" id="{783DEE91-5A57-8882-4937-ED6399E2E82D}"/>
              </a:ext>
            </a:extLst>
          </p:cNvPr>
          <p:cNvPicPr>
            <a:picLocks noChangeAspect="1"/>
          </p:cNvPicPr>
          <p:nvPr/>
        </p:nvPicPr>
        <p:blipFill>
          <a:blip r:embed="rId3"/>
          <a:stretch>
            <a:fillRect/>
          </a:stretch>
        </p:blipFill>
        <p:spPr>
          <a:xfrm>
            <a:off x="0" y="0"/>
            <a:ext cx="12191998" cy="6858000"/>
          </a:xfrm>
          <a:prstGeom prst="rect">
            <a:avLst/>
          </a:prstGeom>
        </p:spPr>
      </p:pic>
      <p:sp>
        <p:nvSpPr>
          <p:cNvPr id="6" name="CaixaDeTexto 5">
            <a:extLst>
              <a:ext uri="{FF2B5EF4-FFF2-40B4-BE49-F238E27FC236}">
                <a16:creationId xmlns:a16="http://schemas.microsoft.com/office/drawing/2014/main" id="{E400EF3E-04EB-374E-BAC0-D18E5F00DEE2}"/>
              </a:ext>
            </a:extLst>
          </p:cNvPr>
          <p:cNvSpPr txBox="1"/>
          <p:nvPr/>
        </p:nvSpPr>
        <p:spPr>
          <a:xfrm>
            <a:off x="710043" y="812458"/>
            <a:ext cx="5385957" cy="707886"/>
          </a:xfrm>
          <a:prstGeom prst="rect">
            <a:avLst/>
          </a:prstGeom>
          <a:noFill/>
        </p:spPr>
        <p:txBody>
          <a:bodyPr wrap="square" rtlCol="0">
            <a:spAutoFit/>
          </a:bodyPr>
          <a:lstStyle/>
          <a:p>
            <a:r>
              <a:rPr lang="pt-BR" sz="4000" dirty="0">
                <a:solidFill>
                  <a:schemeClr val="bg1"/>
                </a:solidFill>
                <a:latin typeface="Roboto Black" panose="02000000000000000000" pitchFamily="2" charset="0"/>
                <a:ea typeface="Roboto Black" panose="02000000000000000000" pitchFamily="2" charset="0"/>
              </a:rPr>
              <a:t>UN SOLO TALENTO</a:t>
            </a:r>
          </a:p>
        </p:txBody>
      </p:sp>
      <p:sp>
        <p:nvSpPr>
          <p:cNvPr id="8" name="CaixaDeTexto 7">
            <a:extLst>
              <a:ext uri="{FF2B5EF4-FFF2-40B4-BE49-F238E27FC236}">
                <a16:creationId xmlns:a16="http://schemas.microsoft.com/office/drawing/2014/main" id="{6B292996-F67E-8D52-2675-CB1D6E55BE98}"/>
              </a:ext>
            </a:extLst>
          </p:cNvPr>
          <p:cNvSpPr txBox="1"/>
          <p:nvPr/>
        </p:nvSpPr>
        <p:spPr>
          <a:xfrm>
            <a:off x="710043" y="2003876"/>
            <a:ext cx="5119257" cy="2246769"/>
          </a:xfrm>
          <a:prstGeom prst="rect">
            <a:avLst/>
          </a:prstGeom>
          <a:noFill/>
        </p:spPr>
        <p:txBody>
          <a:bodyPr wrap="square" rtlCol="0">
            <a:spAutoFit/>
          </a:bodyPr>
          <a:lstStyle/>
          <a:p>
            <a:pPr>
              <a:spcAft>
                <a:spcPts val="1125"/>
              </a:spcAft>
            </a:pPr>
            <a:r>
              <a:rPr lang="es-AR" sz="2800" b="0" i="0" dirty="0">
                <a:solidFill>
                  <a:schemeClr val="bg1"/>
                </a:solidFill>
                <a:effectLst/>
                <a:latin typeface="Roboto" panose="02000000000000000000" pitchFamily="2" charset="0"/>
                <a:ea typeface="Roboto" panose="02000000000000000000" pitchFamily="2" charset="0"/>
              </a:rPr>
              <a:t>Nos justificamos por no tener nada. Aquí nos equivocamos. El Señor está probando nuestro carácter por la manera en que distribuye los dones</a:t>
            </a:r>
            <a:r>
              <a:rPr lang="pt-BR" sz="2800" b="0" i="0" dirty="0">
                <a:solidFill>
                  <a:schemeClr val="bg1"/>
                </a:solidFill>
                <a:effectLst/>
                <a:latin typeface="Roboto" panose="02000000000000000000" pitchFamily="2" charset="0"/>
                <a:ea typeface="Roboto" panose="02000000000000000000" pitchFamily="2" charset="0"/>
              </a:rPr>
              <a:t>.</a:t>
            </a:r>
          </a:p>
        </p:txBody>
      </p:sp>
      <p:sp>
        <p:nvSpPr>
          <p:cNvPr id="7" name="CaixaDeTexto 6">
            <a:extLst>
              <a:ext uri="{FF2B5EF4-FFF2-40B4-BE49-F238E27FC236}">
                <a16:creationId xmlns:a16="http://schemas.microsoft.com/office/drawing/2014/main" id="{6B4E74F9-D3A2-9115-7049-7F4A666283DC}"/>
              </a:ext>
            </a:extLst>
          </p:cNvPr>
          <p:cNvSpPr txBox="1"/>
          <p:nvPr/>
        </p:nvSpPr>
        <p:spPr>
          <a:xfrm>
            <a:off x="710043" y="4734177"/>
            <a:ext cx="6838950" cy="954107"/>
          </a:xfrm>
          <a:prstGeom prst="rect">
            <a:avLst/>
          </a:prstGeom>
          <a:noFill/>
        </p:spPr>
        <p:txBody>
          <a:bodyPr wrap="square">
            <a:spAutoFit/>
          </a:bodyPr>
          <a:lstStyle/>
          <a:p>
            <a:r>
              <a:rPr lang="es-AR" sz="2800" dirty="0">
                <a:solidFill>
                  <a:schemeClr val="bg1"/>
                </a:solidFill>
                <a:latin typeface="Roboto" panose="02000000000000000000" pitchFamily="2" charset="0"/>
                <a:ea typeface="Roboto" panose="02000000000000000000" pitchFamily="2" charset="0"/>
              </a:rPr>
              <a:t>Quien deja de aprovechar su talento, demuestra que es un siervo infiel.</a:t>
            </a:r>
          </a:p>
        </p:txBody>
      </p:sp>
    </p:spTree>
    <p:extLst>
      <p:ext uri="{BB962C8B-B14F-4D97-AF65-F5344CB8AC3E}">
        <p14:creationId xmlns:p14="http://schemas.microsoft.com/office/powerpoint/2010/main" val="289875519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20" ma:contentTypeDescription="Crie um novo documento." ma:contentTypeScope="" ma:versionID="11a76dd799890e1020f7f51b59c59421">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0c63efc31f6258c49f232418704ee0bb"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Ordenn_x00fa_meric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Ordenn_x00fa_merico" ma:index="25" nillable="true" ma:displayName="Orden númerico" ma:default="0" ma:format="Dropdown" ma:internalName="Ordenn_x00fa_merico"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117de4b-53e5-4cd7-9971-ff986aecaefa}"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rdenn_x00fa_merico xmlns="4d66254c-b8c0-4e16-9669-44d49c614d61">0</Ordenn_x00fa_merico>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Props1.xml><?xml version="1.0" encoding="utf-8"?>
<ds:datastoreItem xmlns:ds="http://schemas.openxmlformats.org/officeDocument/2006/customXml" ds:itemID="{4196F24F-77B3-4DB7-8320-B124AC6922D7}">
  <ds:schemaRefs>
    <ds:schemaRef ds:uri="http://schemas.microsoft.com/sharepoint/v3/contenttype/forms"/>
  </ds:schemaRefs>
</ds:datastoreItem>
</file>

<file path=customXml/itemProps2.xml><?xml version="1.0" encoding="utf-8"?>
<ds:datastoreItem xmlns:ds="http://schemas.openxmlformats.org/officeDocument/2006/customXml" ds:itemID="{5D288A1C-E798-40EB-9175-A959056F78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6254c-b8c0-4e16-9669-44d49c614d61"/>
    <ds:schemaRef ds:uri="cc85661e-698c-471d-81cd-239229bff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A58D68-2BE0-4D8E-8872-78B51605504D}">
  <ds:schemaRefs>
    <ds:schemaRef ds:uri="http://schemas.microsoft.com/office/2006/metadata/properties"/>
    <ds:schemaRef ds:uri="http://www.w3.org/XML/1998/namespace"/>
    <ds:schemaRef ds:uri="4d66254c-b8c0-4e16-9669-44d49c614d61"/>
    <ds:schemaRef ds:uri="http://purl.org/dc/elements/1.1/"/>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cc85661e-698c-471d-81cd-239229bffddc"/>
  </ds:schemaRefs>
</ds:datastoreItem>
</file>

<file path=docProps/app.xml><?xml version="1.0" encoding="utf-8"?>
<Properties xmlns="http://schemas.openxmlformats.org/officeDocument/2006/extended-properties" xmlns:vt="http://schemas.openxmlformats.org/officeDocument/2006/docPropsVTypes">
  <TotalTime>268</TotalTime>
  <Words>562</Words>
  <Application>Microsoft Office PowerPoint</Application>
  <PresentationFormat>Panorámica</PresentationFormat>
  <Paragraphs>34</Paragraphs>
  <Slides>12</Slides>
  <Notes>0</Notes>
  <HiddenSlides>0</HiddenSlides>
  <MMClips>0</MMClips>
  <ScaleCrop>false</ScaleCrop>
  <HeadingPairs>
    <vt:vector size="4" baseType="variant">
      <vt:variant>
        <vt:lpstr>Tema</vt:lpstr>
      </vt:variant>
      <vt:variant>
        <vt:i4>1</vt:i4>
      </vt:variant>
      <vt:variant>
        <vt:lpstr>Títulos de diapositiva</vt:lpstr>
      </vt:variant>
      <vt:variant>
        <vt:i4>12</vt:i4>
      </vt:variant>
    </vt:vector>
  </HeadingPairs>
  <TitlesOfParts>
    <vt:vector size="13" baseType="lpstr">
      <vt:lpstr>Tema do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Felipe</dc:creator>
  <cp:lastModifiedBy>DSA - Daiana Belén Escobar</cp:lastModifiedBy>
  <cp:revision>26</cp:revision>
  <dcterms:created xsi:type="dcterms:W3CDTF">2024-12-17T16:41:17Z</dcterms:created>
  <dcterms:modified xsi:type="dcterms:W3CDTF">2025-11-05T17:43:26Z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y fmtid="{D5CDD505-2E9C-101B-9397-08002B2CF9AE}" pid="3" name="MediaServiceImageTags">
    <vt:lpwstr/>
  </property>
</Properties>
</file>