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62" r:id="rId6"/>
    <p:sldId id="259" r:id="rId7"/>
    <p:sldId id="260" r:id="rId8"/>
    <p:sldId id="266" r:id="rId9"/>
    <p:sldId id="258" r:id="rId10"/>
    <p:sldId id="268" r:id="rId11"/>
    <p:sldId id="264" r:id="rId12"/>
    <p:sldId id="257" r:id="rId13"/>
    <p:sldId id="270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15F01-BC6F-4CEE-8E00-8E98D6AAAFAA}" v="47" dt="2025-09-24T20:04:43.354"/>
    <p1510:client id="{922BC514-4662-4CBB-AE2B-A46AF8C221DE}" v="34" dt="2025-09-24T20:49:19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SERMONARIO MENSUAL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B7B7DB-2EB7-C397-65CC-35AD6A82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475C2-2A45-BC9D-A053-08FFE56EE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A9C96F-869B-4CF0-CF8D-D679662E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7E2EBE-D076-3F8A-3B67-F8A4EA960EE8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SERMONARIO MENSUAL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D1F041-F4F0-F6CE-BACC-40791AE30EA0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48CCE1-B112-027F-2DDE-DBB2E249A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597469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Filipenses 4:11-13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091045" y="1720839"/>
            <a:ext cx="100099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SATISFACCIÓN: INVISIBLE, PERO POTENTE</a:t>
            </a:r>
            <a:endParaRPr lang="pt-BR" sz="88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4834A7A9-15A7-1554-5760-4AE8949D7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0"/>
            <a:ext cx="9144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095999" y="1659285"/>
            <a:ext cx="55522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 satisfacción no es una palabra de moda en la sociedad contemporánea. Todo el tiempo somos estimulados a desear y adquirir más. El resultado es una humanidad insatisfecha,  frustrada y angustiada que persigue el ilusorio “más”.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um homem&#10;&#10;O conteúdo gerado por IA pode estar incorreto.">
            <a:extLst>
              <a:ext uri="{FF2B5EF4-FFF2-40B4-BE49-F238E27FC236}">
                <a16:creationId xmlns:a16="http://schemas.microsoft.com/office/drawing/2014/main" id="{981BA3DB-4E46-8097-3157-1702E97CB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638372"/>
            <a:ext cx="6544105" cy="84395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839064" y="2843659"/>
            <a:ext cx="5278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 le tiene que gustar, pero tiene que aprender urgentemente a vivir en situaciones buenas o adversas.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89C698-E826-2004-01E9-9359FA692438}"/>
              </a:ext>
            </a:extLst>
          </p:cNvPr>
          <p:cNvSpPr txBox="1"/>
          <p:nvPr/>
        </p:nvSpPr>
        <p:spPr>
          <a:xfrm>
            <a:off x="839064" y="1137643"/>
            <a:ext cx="7065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PABLO Y LA VIDA DE CONTENTAMIENTO</a:t>
            </a:r>
            <a:endParaRPr lang="pt-BR" sz="40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D6591-A954-17AD-1743-BC479F91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843F0F-D1D1-0213-C476-17EB1B2C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37C5E2-CF04-D08E-B796-3EFA87A9E4C2}"/>
              </a:ext>
            </a:extLst>
          </p:cNvPr>
          <p:cNvSpPr txBox="1"/>
          <p:nvPr/>
        </p:nvSpPr>
        <p:spPr>
          <a:xfrm>
            <a:off x="734288" y="2160937"/>
            <a:ext cx="102723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Adán y Eva fueron desafiados hasta el centro de su contentamiento. A los primeros humanos se les dieron suficientes razones para estar satisfechos, considerando quiénes eran y qué tenían. Primero, Dios los creó a su propia imagen y perfectos (Génesis 1:26). En segundo lugar, se les dieron muchas opciones de calidad: “agradable a la vista y bueno para comer” (Génesis 2:9). La satisfacción es reconocer que todo lo que es bueno y atractivo no tiene por qué ser nuestro.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CB7FF6-4072-C344-9CF3-8A2ADE481ADE}"/>
              </a:ext>
            </a:extLst>
          </p:cNvPr>
          <p:cNvSpPr txBox="1"/>
          <p:nvPr/>
        </p:nvSpPr>
        <p:spPr>
          <a:xfrm>
            <a:off x="734288" y="1089900"/>
            <a:ext cx="790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PRUEBA DE SATISFACCIÓN</a:t>
            </a:r>
          </a:p>
        </p:txBody>
      </p:sp>
    </p:spTree>
    <p:extLst>
      <p:ext uri="{BB962C8B-B14F-4D97-AF65-F5344CB8AC3E}">
        <p14:creationId xmlns:p14="http://schemas.microsoft.com/office/powerpoint/2010/main" val="4115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para cima&#10;&#10;O conteúdo gerado por IA pode estar incorreto.">
            <a:extLst>
              <a:ext uri="{FF2B5EF4-FFF2-40B4-BE49-F238E27FC236}">
                <a16:creationId xmlns:a16="http://schemas.microsoft.com/office/drawing/2014/main" id="{5C6D6D39-F01A-3442-F7A3-A71E1301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B114DC4-48F9-0528-E9EC-133D81AA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886689" y="716325"/>
            <a:ext cx="6345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EXPRESIONES DE CONTENTAMIENTO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886689" y="2570624"/>
            <a:ext cx="6137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 contentamiento es un escudo contra las presiones innecesarias y proporciona paz interior. De esta manera, se conservan las relaciones y se protegen los recursos dados por Dios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19234-DB17-20FD-87D5-B13872D1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para cima&#10;&#10;O conteúdo gerado por IA pode estar incorreto.">
            <a:extLst>
              <a:ext uri="{FF2B5EF4-FFF2-40B4-BE49-F238E27FC236}">
                <a16:creationId xmlns:a16="http://schemas.microsoft.com/office/drawing/2014/main" id="{570388E0-48C7-5584-BE31-7BAC6F14A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3D9AA4-3087-9BB0-3674-C425ED9FD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BE2DC66-E724-7B96-1611-81B7CDA80146}"/>
              </a:ext>
            </a:extLst>
          </p:cNvPr>
          <p:cNvSpPr txBox="1"/>
          <p:nvPr/>
        </p:nvSpPr>
        <p:spPr>
          <a:xfrm>
            <a:off x="886689" y="2570624"/>
            <a:ext cx="6137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 encima de todo, la satisfacción demuestra nuestra confianza en la providencia de nuestro Padre Celestial (Mateo 6:11; 7:11). Es confiar en aquel que se hace responsable por nosotros y que declara: “Nunca te dejaré, nunca te desampararé” (Hebreos 13:5).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352EA5-9655-009A-0D0A-E687FD2D477D}"/>
              </a:ext>
            </a:extLst>
          </p:cNvPr>
          <p:cNvSpPr txBox="1"/>
          <p:nvPr/>
        </p:nvSpPr>
        <p:spPr>
          <a:xfrm>
            <a:off x="886689" y="716325"/>
            <a:ext cx="6345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EXPRESIONES DE CONTENTAMIENTO</a:t>
            </a:r>
          </a:p>
        </p:txBody>
      </p:sp>
    </p:spTree>
    <p:extLst>
      <p:ext uri="{BB962C8B-B14F-4D97-AF65-F5344CB8AC3E}">
        <p14:creationId xmlns:p14="http://schemas.microsoft.com/office/powerpoint/2010/main" val="239899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BD6326-0DA0-9156-98DB-ED12726DE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53" y="-302898"/>
            <a:ext cx="9368852" cy="72542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9155AE-72DC-C61E-6C5B-C550D48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828385" y="1019122"/>
            <a:ext cx="6279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CRITERIOS PARA UN CRECIMIENTO SEGURO</a:t>
            </a:r>
            <a:endParaRPr lang="pt-BR" sz="40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828385" y="2850560"/>
            <a:ext cx="58858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Si bien un ingreso más alto puede ser una bendición de Dios (Deuteronomio 8:18), también puede ser una maldición, especialmente si la vida familiar no está protegida por los principios eternos de Dios.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6C4B1D-787F-133E-6143-8E0E8ED9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1659284"/>
            <a:ext cx="7763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Tener un espíritu de contentamiento significa regocijarse en el Señor todo el tiempo, en todo momento. Tener un espíritu de satisfacción significa estar a la altura de tus necesidades para satisfacerlas, pero también compartirlas con los demás. Tener un espíritu de contentamiento significa elegir la vida antes que la muerte (véase Deuteronomio 30:19)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582068-69DE-4B80-8C9A-FBAF469AA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367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2025-09-25T16:40:18Z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