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103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p:spTree>
      <p:nvGrpSpPr>
        <p:cNvPr id="1" name=""/>
        <p:cNvGrpSpPr/>
        <p:nvPr/>
      </p:nvGrpSpPr>
      <p:grpSpPr>
        <a:xfrm>
          <a:off x="0" y="0"/>
          <a:ext cx="0" cy="0"/>
          <a:chOff x="0" y="0"/>
          <a:chExt cx="0" cy="0"/>
        </a:xfrm>
      </p:grpSpPr>
      <p:sp>
        <p:nvSpPr>
          <p:cNvPr id="11" name="Autoria e Data"/>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Autoria e Data</a:t>
            </a:r>
          </a:p>
        </p:txBody>
      </p:sp>
      <p:sp>
        <p:nvSpPr>
          <p:cNvPr id="12" name="Título da Apresentação"/>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Título da Apresentação</a:t>
            </a:r>
          </a:p>
        </p:txBody>
      </p:sp>
      <p:sp>
        <p:nvSpPr>
          <p:cNvPr id="13" name="Nível de Corpo Um…"/>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Subtítulo da Apresentação</a:t>
            </a:r>
          </a:p>
          <a:p>
            <a:pPr lvl="1"/>
            <a:endParaRPr/>
          </a:p>
          <a:p>
            <a:pPr lvl="2"/>
            <a:endParaRPr/>
          </a:p>
          <a:p>
            <a:pPr lvl="3"/>
            <a:endParaRPr/>
          </a:p>
          <a:p>
            <a:pPr lvl="4"/>
            <a:endParaRPr/>
          </a:p>
        </p:txBody>
      </p:sp>
      <p:sp>
        <p:nvSpPr>
          <p:cNvPr id="14"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penas Título">
    <p:spTree>
      <p:nvGrpSpPr>
        <p:cNvPr id="1" name=""/>
        <p:cNvGrpSpPr/>
        <p:nvPr/>
      </p:nvGrpSpPr>
      <p:grpSpPr>
        <a:xfrm>
          <a:off x="0" y="0"/>
          <a:ext cx="0" cy="0"/>
          <a:chOff x="0" y="0"/>
          <a:chExt cx="0" cy="0"/>
        </a:xfrm>
      </p:grpSpPr>
      <p:sp>
        <p:nvSpPr>
          <p:cNvPr id="99" name="Título do Slide"/>
          <p:cNvSpPr txBox="1">
            <a:spLocks noGrp="1"/>
          </p:cNvSpPr>
          <p:nvPr>
            <p:ph type="title" hasCustomPrompt="1"/>
          </p:nvPr>
        </p:nvSpPr>
        <p:spPr>
          <a:xfrm>
            <a:off x="1206500" y="1079500"/>
            <a:ext cx="21971000" cy="1434949"/>
          </a:xfrm>
          <a:prstGeom prst="rect">
            <a:avLst/>
          </a:prstGeom>
        </p:spPr>
        <p:txBody>
          <a:bodyPr/>
          <a:lstStyle/>
          <a:p>
            <a:r>
              <a:t>Título do Slide</a:t>
            </a:r>
          </a:p>
        </p:txBody>
      </p:sp>
      <p:sp>
        <p:nvSpPr>
          <p:cNvPr id="100" name="Subtítulo do Slid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do Slide</a:t>
            </a:r>
          </a:p>
        </p:txBody>
      </p:sp>
      <p:sp>
        <p:nvSpPr>
          <p:cNvPr id="101"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Título da Agenda"/>
          <p:cNvSpPr txBox="1">
            <a:spLocks noGrp="1"/>
          </p:cNvSpPr>
          <p:nvPr>
            <p:ph type="title" hasCustomPrompt="1"/>
          </p:nvPr>
        </p:nvSpPr>
        <p:spPr>
          <a:xfrm>
            <a:off x="1206500" y="1079500"/>
            <a:ext cx="21971000" cy="1435100"/>
          </a:xfrm>
          <a:prstGeom prst="rect">
            <a:avLst/>
          </a:prstGeom>
        </p:spPr>
        <p:txBody>
          <a:bodyPr/>
          <a:lstStyle/>
          <a:p>
            <a:r>
              <a:t>Título da Agenda</a:t>
            </a:r>
          </a:p>
        </p:txBody>
      </p:sp>
      <p:sp>
        <p:nvSpPr>
          <p:cNvPr id="109" name="Subtítulo de Agend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de Agenda</a:t>
            </a:r>
          </a:p>
        </p:txBody>
      </p:sp>
      <p:sp>
        <p:nvSpPr>
          <p:cNvPr id="110" name="Nível de Corpo Um…"/>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Tópicos da Agenda</a:t>
            </a:r>
          </a:p>
          <a:p>
            <a:pPr lvl="1"/>
            <a:endParaRPr/>
          </a:p>
          <a:p>
            <a:pPr lvl="2"/>
            <a:endParaRPr/>
          </a:p>
          <a:p>
            <a:pPr lvl="3"/>
            <a:endParaRPr/>
          </a:p>
          <a:p>
            <a:pPr lvl="4"/>
            <a:endParaRPr/>
          </a:p>
        </p:txBody>
      </p:sp>
      <p:sp>
        <p:nvSpPr>
          <p:cNvPr id="111"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claração">
    <p:spTree>
      <p:nvGrpSpPr>
        <p:cNvPr id="1" name=""/>
        <p:cNvGrpSpPr/>
        <p:nvPr/>
      </p:nvGrpSpPr>
      <p:grpSpPr>
        <a:xfrm>
          <a:off x="0" y="0"/>
          <a:ext cx="0" cy="0"/>
          <a:chOff x="0" y="0"/>
          <a:chExt cx="0" cy="0"/>
        </a:xfrm>
      </p:grpSpPr>
      <p:sp>
        <p:nvSpPr>
          <p:cNvPr id="118" name="Nível de Corpo Um…"/>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Declaração</a:t>
            </a:r>
          </a:p>
          <a:p>
            <a:pPr lvl="1"/>
            <a:endParaRPr/>
          </a:p>
          <a:p>
            <a:pPr lvl="2"/>
            <a:endParaRPr/>
          </a:p>
          <a:p>
            <a:pPr lvl="3"/>
            <a:endParaRPr/>
          </a:p>
          <a:p>
            <a:pPr lvl="4"/>
            <a:endParaRPr/>
          </a:p>
        </p:txBody>
      </p:sp>
      <p:sp>
        <p:nvSpPr>
          <p:cNvPr id="119"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ato Principal">
    <p:spTree>
      <p:nvGrpSpPr>
        <p:cNvPr id="1" name=""/>
        <p:cNvGrpSpPr/>
        <p:nvPr/>
      </p:nvGrpSpPr>
      <p:grpSpPr>
        <a:xfrm>
          <a:off x="0" y="0"/>
          <a:ext cx="0" cy="0"/>
          <a:chOff x="0" y="0"/>
          <a:chExt cx="0" cy="0"/>
        </a:xfrm>
      </p:grpSpPr>
      <p:sp>
        <p:nvSpPr>
          <p:cNvPr id="126" name="Nível de Corpo Um…"/>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27" name="Informações do fato"/>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Informações do fato</a:t>
            </a:r>
          </a:p>
        </p:txBody>
      </p:sp>
      <p:sp>
        <p:nvSpPr>
          <p:cNvPr id="128"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itação">
    <p:spTree>
      <p:nvGrpSpPr>
        <p:cNvPr id="1" name=""/>
        <p:cNvGrpSpPr/>
        <p:nvPr/>
      </p:nvGrpSpPr>
      <p:grpSpPr>
        <a:xfrm>
          <a:off x="0" y="0"/>
          <a:ext cx="0" cy="0"/>
          <a:chOff x="0" y="0"/>
          <a:chExt cx="0" cy="0"/>
        </a:xfrm>
      </p:grpSpPr>
      <p:sp>
        <p:nvSpPr>
          <p:cNvPr id="135" name="Atribuição"/>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Atribuição</a:t>
            </a:r>
          </a:p>
        </p:txBody>
      </p:sp>
      <p:sp>
        <p:nvSpPr>
          <p:cNvPr id="136" name="Nível de Corpo Um…"/>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“Citação Notável”</a:t>
            </a:r>
          </a:p>
          <a:p>
            <a:pPr lvl="1"/>
            <a:endParaRPr/>
          </a:p>
          <a:p>
            <a:pPr lvl="2"/>
            <a:endParaRPr/>
          </a:p>
          <a:p>
            <a:pPr lvl="3"/>
            <a:endParaRPr/>
          </a:p>
          <a:p>
            <a:pPr lvl="4"/>
            <a:endParaRPr/>
          </a:p>
        </p:txBody>
      </p:sp>
      <p:sp>
        <p:nvSpPr>
          <p:cNvPr id="137"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rês Fotos">
    <p:spTree>
      <p:nvGrpSpPr>
        <p:cNvPr id="1" name=""/>
        <p:cNvGrpSpPr/>
        <p:nvPr/>
      </p:nvGrpSpPr>
      <p:grpSpPr>
        <a:xfrm>
          <a:off x="0" y="0"/>
          <a:ext cx="0" cy="0"/>
          <a:chOff x="0" y="0"/>
          <a:chExt cx="0" cy="0"/>
        </a:xfrm>
      </p:grpSpPr>
      <p:sp>
        <p:nvSpPr>
          <p:cNvPr id="144" name="Tigela de salada com arroz frito, ovos cozidos e hashi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45" name="Tigelas com bolinhos de salmão, salada e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46" name="Tigela de massa pappardelle com creme de ervas, avelãs assadas e queijo parmesão ralado"/>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47"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54" name="tigela de salada com arroz frito, ovos cozidos e hashi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55" name="Número do Slid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‹nº›</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Em Branco">
    <p:spTree>
      <p:nvGrpSpPr>
        <p:cNvPr id="1" name=""/>
        <p:cNvGrpSpPr/>
        <p:nvPr/>
      </p:nvGrpSpPr>
      <p:grpSpPr>
        <a:xfrm>
          <a:off x="0" y="0"/>
          <a:ext cx="0" cy="0"/>
          <a:chOff x="0" y="0"/>
          <a:chExt cx="0" cy="0"/>
        </a:xfrm>
      </p:grpSpPr>
      <p:sp>
        <p:nvSpPr>
          <p:cNvPr id="162"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e Foto">
    <p:spTree>
      <p:nvGrpSpPr>
        <p:cNvPr id="1" name=""/>
        <p:cNvGrpSpPr/>
        <p:nvPr/>
      </p:nvGrpSpPr>
      <p:grpSpPr>
        <a:xfrm>
          <a:off x="0" y="0"/>
          <a:ext cx="0" cy="0"/>
          <a:chOff x="0" y="0"/>
          <a:chExt cx="0" cy="0"/>
        </a:xfrm>
      </p:grpSpPr>
      <p:sp>
        <p:nvSpPr>
          <p:cNvPr id="21" name="Abacates e limõ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ítulo da Apresentação"/>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Título da Apresentação</a:t>
            </a:r>
          </a:p>
        </p:txBody>
      </p:sp>
      <p:sp>
        <p:nvSpPr>
          <p:cNvPr id="23" name="Autoria e Data"/>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Autoria e Data</a:t>
            </a:r>
          </a:p>
        </p:txBody>
      </p:sp>
      <p:sp>
        <p:nvSpPr>
          <p:cNvPr id="24" name="Nível de Corpo Um…"/>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Subtítulo da Apresentação</a:t>
            </a:r>
          </a:p>
          <a:p>
            <a:pPr lvl="1"/>
            <a:endParaRPr/>
          </a:p>
          <a:p>
            <a:pPr lvl="2"/>
            <a:endParaRPr/>
          </a:p>
          <a:p>
            <a:pPr lvl="3"/>
            <a:endParaRPr/>
          </a:p>
          <a:p>
            <a:pPr lvl="4"/>
            <a:endParaRPr/>
          </a:p>
        </p:txBody>
      </p:sp>
      <p:sp>
        <p:nvSpPr>
          <p:cNvPr id="25"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e Foto Alternativa">
    <p:spTree>
      <p:nvGrpSpPr>
        <p:cNvPr id="1" name=""/>
        <p:cNvGrpSpPr/>
        <p:nvPr/>
      </p:nvGrpSpPr>
      <p:grpSpPr>
        <a:xfrm>
          <a:off x="0" y="0"/>
          <a:ext cx="0" cy="0"/>
          <a:chOff x="0" y="0"/>
          <a:chExt cx="0" cy="0"/>
        </a:xfrm>
      </p:grpSpPr>
      <p:sp>
        <p:nvSpPr>
          <p:cNvPr id="32" name="Tigelas com bolinhos de salmão, salada e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Título do Slide"/>
          <p:cNvSpPr txBox="1">
            <a:spLocks noGrp="1"/>
          </p:cNvSpPr>
          <p:nvPr>
            <p:ph type="title" hasCustomPrompt="1"/>
          </p:nvPr>
        </p:nvSpPr>
        <p:spPr>
          <a:xfrm>
            <a:off x="1206500" y="1270000"/>
            <a:ext cx="9779000" cy="5882273"/>
          </a:xfrm>
          <a:prstGeom prst="rect">
            <a:avLst/>
          </a:prstGeom>
        </p:spPr>
        <p:txBody>
          <a:bodyPr anchor="b"/>
          <a:lstStyle/>
          <a:p>
            <a:r>
              <a:t>Título do Slide</a:t>
            </a:r>
          </a:p>
        </p:txBody>
      </p:sp>
      <p:sp>
        <p:nvSpPr>
          <p:cNvPr id="34" name="Nível de Corpo Um…"/>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Subtítulo do Slide</a:t>
            </a:r>
          </a:p>
          <a:p>
            <a:pPr lvl="1"/>
            <a:endParaRPr/>
          </a:p>
          <a:p>
            <a:pPr lvl="2"/>
            <a:endParaRPr/>
          </a:p>
          <a:p>
            <a:pPr lvl="3"/>
            <a:endParaRPr/>
          </a:p>
          <a:p>
            <a:pPr lvl="4"/>
            <a:endParaRPr/>
          </a:p>
        </p:txBody>
      </p:sp>
      <p:sp>
        <p:nvSpPr>
          <p:cNvPr id="35" name="Número do Slide"/>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ítulo e Marcadores">
    <p:spTree>
      <p:nvGrpSpPr>
        <p:cNvPr id="1" name=""/>
        <p:cNvGrpSpPr/>
        <p:nvPr/>
      </p:nvGrpSpPr>
      <p:grpSpPr>
        <a:xfrm>
          <a:off x="0" y="0"/>
          <a:ext cx="0" cy="0"/>
          <a:chOff x="0" y="0"/>
          <a:chExt cx="0" cy="0"/>
        </a:xfrm>
      </p:grpSpPr>
      <p:sp>
        <p:nvSpPr>
          <p:cNvPr id="42" name="Título do Slide"/>
          <p:cNvSpPr txBox="1">
            <a:spLocks noGrp="1"/>
          </p:cNvSpPr>
          <p:nvPr>
            <p:ph type="title" hasCustomPrompt="1"/>
          </p:nvPr>
        </p:nvSpPr>
        <p:spPr>
          <a:prstGeom prst="rect">
            <a:avLst/>
          </a:prstGeom>
        </p:spPr>
        <p:txBody>
          <a:bodyPr/>
          <a:lstStyle/>
          <a:p>
            <a:r>
              <a:t>Título do Slide</a:t>
            </a:r>
          </a:p>
        </p:txBody>
      </p:sp>
      <p:sp>
        <p:nvSpPr>
          <p:cNvPr id="43" name="Subtítulo do Slid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do Slide</a:t>
            </a:r>
          </a:p>
        </p:txBody>
      </p:sp>
      <p:sp>
        <p:nvSpPr>
          <p:cNvPr id="44" name="Nível de Corpo Um…"/>
          <p:cNvSpPr txBox="1">
            <a:spLocks noGrp="1"/>
          </p:cNvSpPr>
          <p:nvPr>
            <p:ph type="body" idx="1" hasCustomPrompt="1"/>
          </p:nvPr>
        </p:nvSpPr>
        <p:spPr>
          <a:prstGeom prst="rect">
            <a:avLst/>
          </a:prstGeom>
        </p:spPr>
        <p:txBody>
          <a:bodyPr/>
          <a:lstStyle/>
          <a:p>
            <a:r>
              <a:t>Texto com marcadores do slide</a:t>
            </a:r>
          </a:p>
          <a:p>
            <a:pPr lvl="1"/>
            <a:endParaRPr/>
          </a:p>
          <a:p>
            <a:pPr lvl="2"/>
            <a:endParaRPr/>
          </a:p>
          <a:p>
            <a:pPr lvl="3"/>
            <a:endParaRPr/>
          </a:p>
          <a:p>
            <a:pPr lvl="4"/>
            <a:endParaRPr/>
          </a:p>
        </p:txBody>
      </p:sp>
      <p:sp>
        <p:nvSpPr>
          <p:cNvPr id="45"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Marcadores">
    <p:spTree>
      <p:nvGrpSpPr>
        <p:cNvPr id="1" name=""/>
        <p:cNvGrpSpPr/>
        <p:nvPr/>
      </p:nvGrpSpPr>
      <p:grpSpPr>
        <a:xfrm>
          <a:off x="0" y="0"/>
          <a:ext cx="0" cy="0"/>
          <a:chOff x="0" y="0"/>
          <a:chExt cx="0" cy="0"/>
        </a:xfrm>
      </p:grpSpPr>
      <p:sp>
        <p:nvSpPr>
          <p:cNvPr id="52" name="Nível de Corpo Um…"/>
          <p:cNvSpPr txBox="1">
            <a:spLocks noGrp="1"/>
          </p:cNvSpPr>
          <p:nvPr>
            <p:ph type="body" idx="1" hasCustomPrompt="1"/>
          </p:nvPr>
        </p:nvSpPr>
        <p:spPr>
          <a:prstGeom prst="rect">
            <a:avLst/>
          </a:prstGeom>
        </p:spPr>
        <p:txBody>
          <a:bodyPr numCol="2" spcCol="1098550"/>
          <a:lstStyle/>
          <a:p>
            <a:r>
              <a:t>Texto com marcadores do slide</a:t>
            </a:r>
          </a:p>
          <a:p>
            <a:pPr lvl="1"/>
            <a:endParaRPr/>
          </a:p>
          <a:p>
            <a:pPr lvl="2"/>
            <a:endParaRPr/>
          </a:p>
          <a:p>
            <a:pPr lvl="3"/>
            <a:endParaRPr/>
          </a:p>
          <a:p>
            <a:pPr lvl="4"/>
            <a:endParaRPr/>
          </a:p>
        </p:txBody>
      </p:sp>
      <p:sp>
        <p:nvSpPr>
          <p:cNvPr id="53"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Marcadores e Foto">
    <p:spTree>
      <p:nvGrpSpPr>
        <p:cNvPr id="1" name=""/>
        <p:cNvGrpSpPr/>
        <p:nvPr/>
      </p:nvGrpSpPr>
      <p:grpSpPr>
        <a:xfrm>
          <a:off x="0" y="0"/>
          <a:ext cx="0" cy="0"/>
          <a:chOff x="0" y="0"/>
          <a:chExt cx="0" cy="0"/>
        </a:xfrm>
      </p:grpSpPr>
      <p:sp>
        <p:nvSpPr>
          <p:cNvPr id="60" name="Subtítulo do Slid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do Slide</a:t>
            </a:r>
          </a:p>
        </p:txBody>
      </p:sp>
      <p:sp>
        <p:nvSpPr>
          <p:cNvPr id="61" name="Nível de Corpo Um…"/>
          <p:cNvSpPr txBox="1">
            <a:spLocks noGrp="1"/>
          </p:cNvSpPr>
          <p:nvPr>
            <p:ph type="body" sz="half" idx="1" hasCustomPrompt="1"/>
          </p:nvPr>
        </p:nvSpPr>
        <p:spPr>
          <a:xfrm>
            <a:off x="1206500" y="4248504"/>
            <a:ext cx="9779000" cy="8256630"/>
          </a:xfrm>
          <a:prstGeom prst="rect">
            <a:avLst/>
          </a:prstGeom>
        </p:spPr>
        <p:txBody>
          <a:bodyPr/>
          <a:lstStyle/>
          <a:p>
            <a:r>
              <a:t>Texto com marcadores do slide</a:t>
            </a:r>
          </a:p>
          <a:p>
            <a:pPr lvl="1"/>
            <a:endParaRPr/>
          </a:p>
          <a:p>
            <a:pPr lvl="2"/>
            <a:endParaRPr/>
          </a:p>
          <a:p>
            <a:pPr lvl="3"/>
            <a:endParaRPr/>
          </a:p>
          <a:p>
            <a:pPr lvl="4"/>
            <a:endParaRPr/>
          </a:p>
        </p:txBody>
      </p:sp>
      <p:sp>
        <p:nvSpPr>
          <p:cNvPr id="62" name="Tigela de massa pappardelle com creme de ervas, avelãs assadas e queijo parmesão ralado"/>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Título do Slide"/>
          <p:cNvSpPr txBox="1">
            <a:spLocks noGrp="1"/>
          </p:cNvSpPr>
          <p:nvPr>
            <p:ph type="title" hasCustomPrompt="1"/>
          </p:nvPr>
        </p:nvSpPr>
        <p:spPr>
          <a:xfrm>
            <a:off x="1206500" y="1079500"/>
            <a:ext cx="9779000" cy="1435100"/>
          </a:xfrm>
          <a:prstGeom prst="rect">
            <a:avLst/>
          </a:prstGeom>
        </p:spPr>
        <p:txBody>
          <a:bodyPr/>
          <a:lstStyle/>
          <a:p>
            <a:r>
              <a:t>Título do Slide</a:t>
            </a:r>
          </a:p>
        </p:txBody>
      </p:sp>
      <p:sp>
        <p:nvSpPr>
          <p:cNvPr id="64"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Marcadores e Vídeo Pequeno">
    <p:spTree>
      <p:nvGrpSpPr>
        <p:cNvPr id="1" name=""/>
        <p:cNvGrpSpPr/>
        <p:nvPr/>
      </p:nvGrpSpPr>
      <p:grpSpPr>
        <a:xfrm>
          <a:off x="0" y="0"/>
          <a:ext cx="0" cy="0"/>
          <a:chOff x="0" y="0"/>
          <a:chExt cx="0" cy="0"/>
        </a:xfrm>
      </p:grpSpPr>
      <p:sp>
        <p:nvSpPr>
          <p:cNvPr id="71" name="Subtítulo do Slid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do Slide</a:t>
            </a:r>
          </a:p>
        </p:txBody>
      </p:sp>
      <p:sp>
        <p:nvSpPr>
          <p:cNvPr id="72" name="Nível de Corpo Um…"/>
          <p:cNvSpPr txBox="1">
            <a:spLocks noGrp="1"/>
          </p:cNvSpPr>
          <p:nvPr>
            <p:ph type="body" sz="half" idx="1" hasCustomPrompt="1"/>
          </p:nvPr>
        </p:nvSpPr>
        <p:spPr>
          <a:xfrm>
            <a:off x="1206500" y="4248504"/>
            <a:ext cx="9779000" cy="8256630"/>
          </a:xfrm>
          <a:prstGeom prst="rect">
            <a:avLst/>
          </a:prstGeom>
        </p:spPr>
        <p:txBody>
          <a:bodyPr/>
          <a:lstStyle/>
          <a:p>
            <a:r>
              <a:t>Texto com marcadores do slide</a:t>
            </a:r>
          </a:p>
          <a:p>
            <a:pPr lvl="1"/>
            <a:endParaRPr/>
          </a:p>
          <a:p>
            <a:pPr lvl="2"/>
            <a:endParaRPr/>
          </a:p>
          <a:p>
            <a:pPr lvl="3"/>
            <a:endParaRPr/>
          </a:p>
          <a:p>
            <a:pPr lvl="4"/>
            <a:endParaRPr/>
          </a:p>
        </p:txBody>
      </p:sp>
      <p:sp>
        <p:nvSpPr>
          <p:cNvPr id="73" name="Título do Slide"/>
          <p:cNvSpPr txBox="1">
            <a:spLocks noGrp="1"/>
          </p:cNvSpPr>
          <p:nvPr>
            <p:ph type="title" hasCustomPrompt="1"/>
          </p:nvPr>
        </p:nvSpPr>
        <p:spPr>
          <a:xfrm>
            <a:off x="1206500" y="1079500"/>
            <a:ext cx="9779000" cy="1435100"/>
          </a:xfrm>
          <a:prstGeom prst="rect">
            <a:avLst/>
          </a:prstGeom>
        </p:spPr>
        <p:txBody>
          <a:bodyPr/>
          <a:lstStyle/>
          <a:p>
            <a:r>
              <a:t>Título do Slide</a:t>
            </a:r>
          </a:p>
        </p:txBody>
      </p:sp>
      <p:sp>
        <p:nvSpPr>
          <p:cNvPr id="74"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ítulo, Marcadores e Vídeo Grande">
    <p:spTree>
      <p:nvGrpSpPr>
        <p:cNvPr id="1" name=""/>
        <p:cNvGrpSpPr/>
        <p:nvPr/>
      </p:nvGrpSpPr>
      <p:grpSpPr>
        <a:xfrm>
          <a:off x="0" y="0"/>
          <a:ext cx="0" cy="0"/>
          <a:chOff x="0" y="0"/>
          <a:chExt cx="0" cy="0"/>
        </a:xfrm>
      </p:grpSpPr>
      <p:sp>
        <p:nvSpPr>
          <p:cNvPr id="81" name="Subtítulo do Slid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Subtítulo do Slide</a:t>
            </a:r>
          </a:p>
        </p:txBody>
      </p:sp>
      <p:sp>
        <p:nvSpPr>
          <p:cNvPr id="82" name="Nível de Corpo Um…"/>
          <p:cNvSpPr txBox="1">
            <a:spLocks noGrp="1"/>
          </p:cNvSpPr>
          <p:nvPr>
            <p:ph type="body" sz="half" idx="1" hasCustomPrompt="1"/>
          </p:nvPr>
        </p:nvSpPr>
        <p:spPr>
          <a:xfrm>
            <a:off x="1206500" y="4248504"/>
            <a:ext cx="9779000" cy="8256630"/>
          </a:xfrm>
          <a:prstGeom prst="rect">
            <a:avLst/>
          </a:prstGeom>
        </p:spPr>
        <p:txBody>
          <a:bodyPr/>
          <a:lstStyle/>
          <a:p>
            <a:r>
              <a:t>Texto com marcadores do slide</a:t>
            </a:r>
          </a:p>
          <a:p>
            <a:pPr lvl="1"/>
            <a:endParaRPr/>
          </a:p>
          <a:p>
            <a:pPr lvl="2"/>
            <a:endParaRPr/>
          </a:p>
          <a:p>
            <a:pPr lvl="3"/>
            <a:endParaRPr/>
          </a:p>
          <a:p>
            <a:pPr lvl="4"/>
            <a:endParaRPr/>
          </a:p>
        </p:txBody>
      </p:sp>
      <p:sp>
        <p:nvSpPr>
          <p:cNvPr id="83" name="Título do Slide"/>
          <p:cNvSpPr txBox="1">
            <a:spLocks noGrp="1"/>
          </p:cNvSpPr>
          <p:nvPr>
            <p:ph type="title" hasCustomPrompt="1"/>
          </p:nvPr>
        </p:nvSpPr>
        <p:spPr>
          <a:xfrm>
            <a:off x="1206500" y="1079500"/>
            <a:ext cx="9779000" cy="1435100"/>
          </a:xfrm>
          <a:prstGeom prst="rect">
            <a:avLst/>
          </a:prstGeom>
        </p:spPr>
        <p:txBody>
          <a:bodyPr/>
          <a:lstStyle/>
          <a:p>
            <a:r>
              <a:t>Título do Slide</a:t>
            </a:r>
          </a:p>
        </p:txBody>
      </p:sp>
      <p:sp>
        <p:nvSpPr>
          <p:cNvPr id="84" name="Número do Slide"/>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ção">
    <p:spTree>
      <p:nvGrpSpPr>
        <p:cNvPr id="1" name=""/>
        <p:cNvGrpSpPr/>
        <p:nvPr/>
      </p:nvGrpSpPr>
      <p:grpSpPr>
        <a:xfrm>
          <a:off x="0" y="0"/>
          <a:ext cx="0" cy="0"/>
          <a:chOff x="0" y="0"/>
          <a:chExt cx="0" cy="0"/>
        </a:xfrm>
      </p:grpSpPr>
      <p:sp>
        <p:nvSpPr>
          <p:cNvPr id="91" name="Título da Seção"/>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Título da Seção</a:t>
            </a:r>
          </a:p>
        </p:txBody>
      </p:sp>
      <p:sp>
        <p:nvSpPr>
          <p:cNvPr id="92" name="Número do Slide"/>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ítulo do Slid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Título do Slide</a:t>
            </a:r>
          </a:p>
        </p:txBody>
      </p:sp>
      <p:sp>
        <p:nvSpPr>
          <p:cNvPr id="3" name="Nível de Corpo Um…"/>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Texto com marcadores do slide</a:t>
            </a:r>
          </a:p>
          <a:p>
            <a:pPr lvl="1"/>
            <a:endParaRPr/>
          </a:p>
          <a:p>
            <a:pPr lvl="2"/>
            <a:endParaRPr/>
          </a:p>
          <a:p>
            <a:pPr lvl="3"/>
            <a:endParaRPr/>
          </a:p>
          <a:p>
            <a:pPr lvl="4"/>
            <a:endParaRPr/>
          </a:p>
        </p:txBody>
      </p:sp>
      <p:sp>
        <p:nvSpPr>
          <p:cNvPr id="4" name="Número do Slide"/>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Add.png" descr="Add.pn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73" name="Agrupar 1.png" descr="Agrupar 1.png"/>
          <p:cNvPicPr>
            <a:picLocks noChangeAspect="1"/>
          </p:cNvPicPr>
          <p:nvPr/>
        </p:nvPicPr>
        <p:blipFill>
          <a:blip r:embed="rId3"/>
          <a:stretch>
            <a:fillRect/>
          </a:stretch>
        </p:blipFill>
        <p:spPr>
          <a:xfrm>
            <a:off x="7244726" y="2408932"/>
            <a:ext cx="9894548" cy="831889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selective-focus-shot-young-male-standing-front-wooden-church-stand.jpg" descr="selective-focus-shot-young-male-standing-front-wooden-church-stand.jpg"/>
          <p:cNvPicPr>
            <a:picLocks noChangeAspect="1"/>
          </p:cNvPicPr>
          <p:nvPr/>
        </p:nvPicPr>
        <p:blipFill>
          <a:blip r:embed="rId2"/>
          <a:stretch>
            <a:fillRect/>
          </a:stretch>
        </p:blipFill>
        <p:spPr>
          <a:xfrm>
            <a:off x="7344373" y="-4791385"/>
            <a:ext cx="28737738" cy="19120479"/>
          </a:xfrm>
          <a:prstGeom prst="rect">
            <a:avLst/>
          </a:prstGeom>
          <a:ln w="12700">
            <a:miter lim="400000"/>
          </a:ln>
        </p:spPr>
      </p:pic>
      <p:pic>
        <p:nvPicPr>
          <p:cNvPr id="215" name="Layer 30 copiar 2.png" descr="Layer 30 copiar 2.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16" name="A Verdade Presente"/>
          <p:cNvSpPr txBox="1"/>
          <p:nvPr/>
        </p:nvSpPr>
        <p:spPr>
          <a:xfrm>
            <a:off x="3480007" y="3892579"/>
            <a:ext cx="9194386" cy="4942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80000"/>
              </a:lnSpc>
              <a:spcBef>
                <a:spcPts val="0"/>
              </a:spcBef>
              <a:defRPr sz="16600">
                <a:solidFill>
                  <a:srgbClr val="FFFFFF"/>
                </a:solidFill>
                <a:latin typeface="Gobold"/>
                <a:ea typeface="Gobold"/>
                <a:cs typeface="Gobold"/>
                <a:sym typeface="Gobold"/>
              </a:defRPr>
            </a:lvl1pPr>
          </a:lstStyle>
          <a:p>
            <a:r>
              <a:t>Título do sermão</a:t>
            </a:r>
          </a:p>
        </p:txBody>
      </p:sp>
      <p:pic>
        <p:nvPicPr>
          <p:cNvPr id="217" name="Agrupar 1.png" descr="Agrupar 1.png"/>
          <p:cNvPicPr>
            <a:picLocks noChangeAspect="1"/>
          </p:cNvPicPr>
          <p:nvPr/>
        </p:nvPicPr>
        <p:blipFill>
          <a:blip r:embed="rId4"/>
          <a:stretch>
            <a:fillRect/>
          </a:stretch>
        </p:blipFill>
        <p:spPr>
          <a:xfrm>
            <a:off x="20789005" y="1240532"/>
            <a:ext cx="2446269" cy="2056714"/>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Layer 30 copiar 4.png" descr="Layer 30 copiar 4.pn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220" name="Layer 30 copiar.png" descr="Layer 30 copiar.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21" name="APOCALIPSE 14:6-12"/>
          <p:cNvSpPr txBox="1"/>
          <p:nvPr/>
        </p:nvSpPr>
        <p:spPr>
          <a:xfrm>
            <a:off x="6403641" y="4546600"/>
            <a:ext cx="1157671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defTabSz="1219168">
              <a:lnSpc>
                <a:spcPct val="100000"/>
              </a:lnSpc>
              <a:spcBef>
                <a:spcPts val="0"/>
              </a:spcBef>
              <a:defRPr sz="7000">
                <a:solidFill>
                  <a:srgbClr val="EDE7E4"/>
                </a:solidFill>
                <a:latin typeface="Gobold"/>
                <a:ea typeface="Gobold"/>
                <a:cs typeface="Gobold"/>
                <a:sym typeface="Gobold"/>
              </a:defRPr>
            </a:lvl1pPr>
          </a:lstStyle>
          <a:p>
            <a:r>
              <a:t>Sed ut perspiciatis unde omnis iste natus error sit voluptatem accusantium doloremque laudantium</a:t>
            </a:r>
          </a:p>
        </p:txBody>
      </p:sp>
      <p:pic>
        <p:nvPicPr>
          <p:cNvPr id="222" name="Agrupar 1.png" descr="Agrupar 1.png"/>
          <p:cNvPicPr>
            <a:picLocks noChangeAspect="1"/>
          </p:cNvPicPr>
          <p:nvPr/>
        </p:nvPicPr>
        <p:blipFill>
          <a:blip r:embed="rId4"/>
          <a:stretch>
            <a:fillRect/>
          </a:stretch>
        </p:blipFill>
        <p:spPr>
          <a:xfrm>
            <a:off x="20789005" y="1240532"/>
            <a:ext cx="2446269" cy="2056714"/>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Layer 30.png" descr="Layer 30.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25" name="APOCALIPSE 14:6-12"/>
          <p:cNvSpPr txBox="1"/>
          <p:nvPr/>
        </p:nvSpPr>
        <p:spPr>
          <a:xfrm>
            <a:off x="4893929" y="4089400"/>
            <a:ext cx="14596142" cy="553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defTabSz="1219168">
              <a:lnSpc>
                <a:spcPct val="100000"/>
              </a:lnSpc>
              <a:spcBef>
                <a:spcPts val="0"/>
              </a:spcBef>
              <a:defRPr sz="6000">
                <a:solidFill>
                  <a:srgbClr val="FFFFFF"/>
                </a:solidFill>
                <a:latin typeface="Bw Modelica Light"/>
                <a:ea typeface="Bw Modelica Light"/>
                <a:cs typeface="Bw Modelica Light"/>
                <a:sym typeface="Bw Modelica Light"/>
              </a:defRPr>
            </a:lvl1pPr>
          </a:lstStyle>
          <a:p>
            <a:r>
              <a:t>Sed ut perspiciatis unde omnis iste natus error sit voluptatem accusantium doloremque laudantium, totam rem aperiam, eaque ipsa quae ab illo inventore veritatis et quasi architecto beatae vitae dicta sunt explicabo. </a:t>
            </a:r>
          </a:p>
        </p:txBody>
      </p:sp>
      <p:pic>
        <p:nvPicPr>
          <p:cNvPr id="226" name="Agrupar 1.png" descr="Agrupar 1.png"/>
          <p:cNvPicPr>
            <a:picLocks noChangeAspect="1"/>
          </p:cNvPicPr>
          <p:nvPr/>
        </p:nvPicPr>
        <p:blipFill>
          <a:blip r:embed="rId3"/>
          <a:stretch>
            <a:fillRect/>
          </a:stretch>
        </p:blipFill>
        <p:spPr>
          <a:xfrm>
            <a:off x="20789005" y="1240532"/>
            <a:ext cx="2446269" cy="2056714"/>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formacao_qual-e-a-missao-evangelizadora-que-a-igreja-tem-para-si.jpg" descr="formacao_qual-e-a-missao-evangelizadora-que-a-igreja-tem-para-si.jpg"/>
          <p:cNvPicPr>
            <a:picLocks noChangeAspect="1"/>
          </p:cNvPicPr>
          <p:nvPr/>
        </p:nvPicPr>
        <p:blipFill>
          <a:blip r:embed="rId2"/>
          <a:stretch>
            <a:fillRect/>
          </a:stretch>
        </p:blipFill>
        <p:spPr>
          <a:xfrm>
            <a:off x="7569200" y="-2958854"/>
            <a:ext cx="22571806" cy="16928854"/>
          </a:xfrm>
          <a:prstGeom prst="rect">
            <a:avLst/>
          </a:prstGeom>
          <a:ln w="12700">
            <a:miter lim="400000"/>
          </a:ln>
        </p:spPr>
      </p:pic>
      <p:pic>
        <p:nvPicPr>
          <p:cNvPr id="229" name="Add copiar 8.png" descr="Add copiar 8.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30" name="APOCALIPSE 14:6-12"/>
          <p:cNvSpPr txBox="1"/>
          <p:nvPr/>
        </p:nvSpPr>
        <p:spPr>
          <a:xfrm>
            <a:off x="3039431" y="4546600"/>
            <a:ext cx="1157671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100000"/>
              </a:lnSpc>
              <a:spcBef>
                <a:spcPts val="0"/>
              </a:spcBef>
              <a:defRPr sz="7000">
                <a:solidFill>
                  <a:srgbClr val="39778D"/>
                </a:solidFill>
                <a:latin typeface="Gobold"/>
                <a:ea typeface="Gobold"/>
                <a:cs typeface="Gobold"/>
                <a:sym typeface="Gobold"/>
              </a:defRPr>
            </a:lvl1pPr>
          </a:lstStyle>
          <a:p>
            <a:r>
              <a:t>Sed ut perspiciatis unde omnis iste natus error sit voluptatem accusantium doloremque laudantium</a:t>
            </a:r>
          </a:p>
        </p:txBody>
      </p:sp>
      <p:pic>
        <p:nvPicPr>
          <p:cNvPr id="231" name="Agrupar 1.png" descr="Agrupar 1.png"/>
          <p:cNvPicPr>
            <a:picLocks noChangeAspect="1"/>
          </p:cNvPicPr>
          <p:nvPr/>
        </p:nvPicPr>
        <p:blipFill>
          <a:blip r:embed="rId4"/>
          <a:stretch>
            <a:fillRect/>
          </a:stretch>
        </p:blipFill>
        <p:spPr>
          <a:xfrm>
            <a:off x="20789005" y="1240532"/>
            <a:ext cx="2446269" cy="2056714"/>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igreja_adventista_2.jpeg" descr="igreja_adventista_2.jpeg"/>
          <p:cNvPicPr>
            <a:picLocks noChangeAspect="1"/>
          </p:cNvPicPr>
          <p:nvPr/>
        </p:nvPicPr>
        <p:blipFill>
          <a:blip r:embed="rId2"/>
          <a:stretch>
            <a:fillRect/>
          </a:stretch>
        </p:blipFill>
        <p:spPr>
          <a:xfrm>
            <a:off x="6019800" y="-277308"/>
            <a:ext cx="21399235" cy="14270616"/>
          </a:xfrm>
          <a:prstGeom prst="rect">
            <a:avLst/>
          </a:prstGeom>
          <a:ln w="12700">
            <a:miter lim="400000"/>
          </a:ln>
        </p:spPr>
      </p:pic>
      <p:pic>
        <p:nvPicPr>
          <p:cNvPr id="234" name="Add copiar 7.png" descr="Add copiar 7.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35" name="APOCALIPSE 14:6-12"/>
          <p:cNvSpPr txBox="1"/>
          <p:nvPr/>
        </p:nvSpPr>
        <p:spPr>
          <a:xfrm>
            <a:off x="2734631" y="4546600"/>
            <a:ext cx="1682300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Sed ut perspiciatis unde omnis</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sit voluptatem accusantium </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laudantium, totam rem aperiam</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quae ab illo inventore veritatis et quasi </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architecto beatae vitae dicta sunt</a:t>
            </a:r>
          </a:p>
        </p:txBody>
      </p:sp>
      <p:pic>
        <p:nvPicPr>
          <p:cNvPr id="236" name="Agrupar 1.png" descr="Agrupar 1.png"/>
          <p:cNvPicPr>
            <a:picLocks noChangeAspect="1"/>
          </p:cNvPicPr>
          <p:nvPr/>
        </p:nvPicPr>
        <p:blipFill>
          <a:blip r:embed="rId4"/>
          <a:stretch>
            <a:fillRect/>
          </a:stretch>
        </p:blipFill>
        <p:spPr>
          <a:xfrm>
            <a:off x="20789005" y="1240532"/>
            <a:ext cx="2446269" cy="2056714"/>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spirituality-religion-hands-folded-prayer-holy-bible-church-concept-faith.jpg" descr="spirituality-religion-hands-folded-prayer-holy-bible-church-concept-faith.jpg"/>
          <p:cNvPicPr>
            <a:picLocks noChangeAspect="1"/>
          </p:cNvPicPr>
          <p:nvPr/>
        </p:nvPicPr>
        <p:blipFill>
          <a:blip r:embed="rId2"/>
          <a:stretch>
            <a:fillRect/>
          </a:stretch>
        </p:blipFill>
        <p:spPr>
          <a:xfrm>
            <a:off x="3629627" y="-832374"/>
            <a:ext cx="23199962" cy="15462774"/>
          </a:xfrm>
          <a:prstGeom prst="rect">
            <a:avLst/>
          </a:prstGeom>
          <a:ln w="12700">
            <a:miter lim="400000"/>
          </a:ln>
        </p:spPr>
      </p:pic>
      <p:pic>
        <p:nvPicPr>
          <p:cNvPr id="239" name="Add copiar 6.png" descr="Add copiar 6.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40" name="APOCALIPSE 14:6-12"/>
          <p:cNvSpPr txBox="1"/>
          <p:nvPr/>
        </p:nvSpPr>
        <p:spPr>
          <a:xfrm>
            <a:off x="3039431" y="4546600"/>
            <a:ext cx="1157671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100000"/>
              </a:lnSpc>
              <a:spcBef>
                <a:spcPts val="0"/>
              </a:spcBef>
              <a:defRPr sz="7000">
                <a:solidFill>
                  <a:srgbClr val="EDE7E4"/>
                </a:solidFill>
                <a:latin typeface="Gobold"/>
                <a:ea typeface="Gobold"/>
                <a:cs typeface="Gobold"/>
                <a:sym typeface="Gobold"/>
              </a:defRPr>
            </a:lvl1pPr>
          </a:lstStyle>
          <a:p>
            <a:r>
              <a:t>Sed ut perspiciatis unde omnis iste natus error sit voluptatem accusantium doloremque laudantium</a:t>
            </a:r>
          </a:p>
        </p:txBody>
      </p:sp>
      <p:pic>
        <p:nvPicPr>
          <p:cNvPr id="241" name="Agrupar 1.png" descr="Agrupar 1.png"/>
          <p:cNvPicPr>
            <a:picLocks noChangeAspect="1"/>
          </p:cNvPicPr>
          <p:nvPr/>
        </p:nvPicPr>
        <p:blipFill>
          <a:blip r:embed="rId4"/>
          <a:stretch>
            <a:fillRect/>
          </a:stretch>
        </p:blipFill>
        <p:spPr>
          <a:xfrm>
            <a:off x="20789005" y="1240532"/>
            <a:ext cx="2446269" cy="2056714"/>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Cella-doacao-sangue-1.jpg" descr="Cella-doacao-sangue-1.jpg"/>
          <p:cNvPicPr>
            <a:picLocks noChangeAspect="1"/>
          </p:cNvPicPr>
          <p:nvPr/>
        </p:nvPicPr>
        <p:blipFill>
          <a:blip r:embed="rId2"/>
          <a:stretch>
            <a:fillRect/>
          </a:stretch>
        </p:blipFill>
        <p:spPr>
          <a:xfrm>
            <a:off x="6273800" y="-342825"/>
            <a:ext cx="21602471" cy="14401650"/>
          </a:xfrm>
          <a:prstGeom prst="rect">
            <a:avLst/>
          </a:prstGeom>
          <a:ln w="12700">
            <a:miter lim="400000"/>
          </a:ln>
        </p:spPr>
      </p:pic>
      <p:pic>
        <p:nvPicPr>
          <p:cNvPr id="244" name="Add copiar 6.png" descr="Add copiar 6.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45" name="APOCALIPSE 14:6-12"/>
          <p:cNvSpPr txBox="1"/>
          <p:nvPr/>
        </p:nvSpPr>
        <p:spPr>
          <a:xfrm>
            <a:off x="3039431" y="4546600"/>
            <a:ext cx="1157671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100000"/>
              </a:lnSpc>
              <a:spcBef>
                <a:spcPts val="0"/>
              </a:spcBef>
              <a:defRPr sz="7000">
                <a:solidFill>
                  <a:srgbClr val="EDE7E4"/>
                </a:solidFill>
                <a:latin typeface="Gobold"/>
                <a:ea typeface="Gobold"/>
                <a:cs typeface="Gobold"/>
                <a:sym typeface="Gobold"/>
              </a:defRPr>
            </a:lvl1pPr>
          </a:lstStyle>
          <a:p>
            <a:r>
              <a:t>Sed ut perspiciatis unde omnis iste natus error sit voluptatem accusantium doloremque laudantium</a:t>
            </a:r>
          </a:p>
        </p:txBody>
      </p:sp>
      <p:pic>
        <p:nvPicPr>
          <p:cNvPr id="246" name="Agrupar 1.png" descr="Agrupar 1.png"/>
          <p:cNvPicPr>
            <a:picLocks noChangeAspect="1"/>
          </p:cNvPicPr>
          <p:nvPr/>
        </p:nvPicPr>
        <p:blipFill>
          <a:blip r:embed="rId4"/>
          <a:stretch>
            <a:fillRect/>
          </a:stretch>
        </p:blipFill>
        <p:spPr>
          <a:xfrm>
            <a:off x="20789005" y="1240532"/>
            <a:ext cx="2446269" cy="2056714"/>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atencao_primaria_a_saude.jpg" descr="atencao_primaria_a_saude.jpg"/>
          <p:cNvPicPr>
            <a:picLocks noChangeAspect="1"/>
          </p:cNvPicPr>
          <p:nvPr/>
        </p:nvPicPr>
        <p:blipFill>
          <a:blip r:embed="rId2"/>
          <a:stretch>
            <a:fillRect/>
          </a:stretch>
        </p:blipFill>
        <p:spPr>
          <a:xfrm>
            <a:off x="2600101" y="-2661790"/>
            <a:ext cx="25826240" cy="17190590"/>
          </a:xfrm>
          <a:prstGeom prst="rect">
            <a:avLst/>
          </a:prstGeom>
          <a:ln w="12700">
            <a:miter lim="400000"/>
          </a:ln>
        </p:spPr>
      </p:pic>
      <p:pic>
        <p:nvPicPr>
          <p:cNvPr id="249" name="Add copiar 6.png" descr="Add copiar 6.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50" name="APOCALIPSE 14:6-12"/>
          <p:cNvSpPr txBox="1"/>
          <p:nvPr/>
        </p:nvSpPr>
        <p:spPr>
          <a:xfrm>
            <a:off x="3039431" y="4546600"/>
            <a:ext cx="1157671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100000"/>
              </a:lnSpc>
              <a:spcBef>
                <a:spcPts val="0"/>
              </a:spcBef>
              <a:defRPr sz="7000">
                <a:solidFill>
                  <a:srgbClr val="EDE7E4"/>
                </a:solidFill>
                <a:latin typeface="Gobold"/>
                <a:ea typeface="Gobold"/>
                <a:cs typeface="Gobold"/>
                <a:sym typeface="Gobold"/>
              </a:defRPr>
            </a:lvl1pPr>
          </a:lstStyle>
          <a:p>
            <a:r>
              <a:t>Sed ut perspiciatis unde omnis iste natus error sit voluptatem accusantium doloremque laudantium</a:t>
            </a:r>
          </a:p>
        </p:txBody>
      </p:sp>
      <p:pic>
        <p:nvPicPr>
          <p:cNvPr id="251" name="Agrupar 1.png" descr="Agrupar 1.png"/>
          <p:cNvPicPr>
            <a:picLocks noChangeAspect="1"/>
          </p:cNvPicPr>
          <p:nvPr/>
        </p:nvPicPr>
        <p:blipFill>
          <a:blip r:embed="rId4"/>
          <a:stretch>
            <a:fillRect/>
          </a:stretch>
        </p:blipFill>
        <p:spPr>
          <a:xfrm>
            <a:off x="20789005" y="1240532"/>
            <a:ext cx="2446269" cy="2056714"/>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saude-e-bem-estar-saude-bem-estar-atividade-fisica-bem-estar-edicase-saude-1713423928.jpeg" descr="saude-e-bem-estar-saude-bem-estar-atividade-fisica-bem-estar-edicase-saude-1713423928.jpeg"/>
          <p:cNvPicPr>
            <a:picLocks noChangeAspect="1"/>
          </p:cNvPicPr>
          <p:nvPr/>
        </p:nvPicPr>
        <p:blipFill>
          <a:blip r:embed="rId2"/>
          <a:stretch>
            <a:fillRect/>
          </a:stretch>
        </p:blipFill>
        <p:spPr>
          <a:xfrm>
            <a:off x="7950200" y="-614590"/>
            <a:ext cx="21850168" cy="14566779"/>
          </a:xfrm>
          <a:prstGeom prst="rect">
            <a:avLst/>
          </a:prstGeom>
          <a:ln w="12700">
            <a:miter lim="400000"/>
          </a:ln>
        </p:spPr>
      </p:pic>
      <p:pic>
        <p:nvPicPr>
          <p:cNvPr id="254" name="Add copiar 5.png" descr="Add copiar 5.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55" name="A Verdade Presente"/>
          <p:cNvSpPr txBox="1"/>
          <p:nvPr/>
        </p:nvSpPr>
        <p:spPr>
          <a:xfrm>
            <a:off x="3327607" y="5570249"/>
            <a:ext cx="10362786" cy="168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80000"/>
              </a:lnSpc>
              <a:spcBef>
                <a:spcPts val="0"/>
              </a:spcBef>
              <a:defRPr sz="10000">
                <a:solidFill>
                  <a:srgbClr val="FFFFFF"/>
                </a:solidFill>
                <a:latin typeface="Gobold"/>
                <a:ea typeface="Gobold"/>
                <a:cs typeface="Gobold"/>
                <a:sym typeface="Gobold"/>
              </a:defRPr>
            </a:lvl1pPr>
          </a:lstStyle>
          <a:p>
            <a:r>
              <a:t>Subtítulo sermão</a:t>
            </a:r>
          </a:p>
        </p:txBody>
      </p:sp>
      <p:pic>
        <p:nvPicPr>
          <p:cNvPr id="256" name="Agrupar 1.png" descr="Agrupar 1.png"/>
          <p:cNvPicPr>
            <a:picLocks noChangeAspect="1"/>
          </p:cNvPicPr>
          <p:nvPr/>
        </p:nvPicPr>
        <p:blipFill>
          <a:blip r:embed="rId4"/>
          <a:stretch>
            <a:fillRect/>
          </a:stretch>
        </p:blipFill>
        <p:spPr>
          <a:xfrm>
            <a:off x="20789005" y="1240532"/>
            <a:ext cx="2446269" cy="2056714"/>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Gestao-financeira-para-pequenas-empresas-.jpeg" descr="Gestao-financeira-para-pequenas-empresas-.jpeg"/>
          <p:cNvPicPr>
            <a:picLocks noChangeAspect="1"/>
          </p:cNvPicPr>
          <p:nvPr/>
        </p:nvPicPr>
        <p:blipFill>
          <a:blip r:embed="rId2"/>
          <a:stretch>
            <a:fillRect/>
          </a:stretch>
        </p:blipFill>
        <p:spPr>
          <a:xfrm>
            <a:off x="5029200" y="-938946"/>
            <a:ext cx="22744418" cy="15162946"/>
          </a:xfrm>
          <a:prstGeom prst="rect">
            <a:avLst/>
          </a:prstGeom>
          <a:ln w="12700">
            <a:miter lim="400000"/>
          </a:ln>
        </p:spPr>
      </p:pic>
      <p:pic>
        <p:nvPicPr>
          <p:cNvPr id="259" name="Add copiar 8.png" descr="Add copiar 8.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60" name="APOCALIPSE 14:6-12"/>
          <p:cNvSpPr txBox="1"/>
          <p:nvPr/>
        </p:nvSpPr>
        <p:spPr>
          <a:xfrm>
            <a:off x="3039431" y="4546600"/>
            <a:ext cx="1157671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100000"/>
              </a:lnSpc>
              <a:spcBef>
                <a:spcPts val="0"/>
              </a:spcBef>
              <a:defRPr sz="7000">
                <a:solidFill>
                  <a:srgbClr val="39778D"/>
                </a:solidFill>
                <a:latin typeface="Gobold"/>
                <a:ea typeface="Gobold"/>
                <a:cs typeface="Gobold"/>
                <a:sym typeface="Gobold"/>
              </a:defRPr>
            </a:lvl1pPr>
          </a:lstStyle>
          <a:p>
            <a:r>
              <a:t>Sed ut perspiciatis unde omnis iste natus error sit voluptatem accusantium doloremque laudantium</a:t>
            </a:r>
          </a:p>
        </p:txBody>
      </p:sp>
      <p:pic>
        <p:nvPicPr>
          <p:cNvPr id="261" name="Agrupar 1.png" descr="Agrupar 1.png"/>
          <p:cNvPicPr>
            <a:picLocks noChangeAspect="1"/>
          </p:cNvPicPr>
          <p:nvPr/>
        </p:nvPicPr>
        <p:blipFill>
          <a:blip r:embed="rId4"/>
          <a:stretch>
            <a:fillRect/>
          </a:stretch>
        </p:blipFill>
        <p:spPr>
          <a:xfrm>
            <a:off x="20789005" y="1240532"/>
            <a:ext cx="2446269" cy="205671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Add copiar 2.png" descr="Add copiar 2.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76" name="A Verdade Presente"/>
          <p:cNvSpPr txBox="1"/>
          <p:nvPr/>
        </p:nvSpPr>
        <p:spPr>
          <a:xfrm>
            <a:off x="7594807" y="3689379"/>
            <a:ext cx="9194386" cy="4942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defTabSz="1219168">
              <a:lnSpc>
                <a:spcPct val="80000"/>
              </a:lnSpc>
              <a:spcBef>
                <a:spcPts val="0"/>
              </a:spcBef>
              <a:defRPr sz="16600">
                <a:solidFill>
                  <a:srgbClr val="FFFFFF"/>
                </a:solidFill>
                <a:latin typeface="Gobold"/>
                <a:ea typeface="Gobold"/>
                <a:cs typeface="Gobold"/>
                <a:sym typeface="Gobold"/>
              </a:defRPr>
            </a:lvl1pPr>
          </a:lstStyle>
          <a:p>
            <a:r>
              <a:t>Título do sermão</a:t>
            </a:r>
          </a:p>
        </p:txBody>
      </p:sp>
      <p:sp>
        <p:nvSpPr>
          <p:cNvPr id="177" name="APOCALIPSE 14:6-12"/>
          <p:cNvSpPr txBox="1"/>
          <p:nvPr/>
        </p:nvSpPr>
        <p:spPr>
          <a:xfrm>
            <a:off x="8373431" y="9208799"/>
            <a:ext cx="7637137" cy="1117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defTabSz="1219168">
              <a:lnSpc>
                <a:spcPct val="100000"/>
              </a:lnSpc>
              <a:spcBef>
                <a:spcPts val="0"/>
              </a:spcBef>
              <a:defRPr sz="7000">
                <a:solidFill>
                  <a:srgbClr val="FFFFFF"/>
                </a:solidFill>
                <a:latin typeface="Bw Modelica Light"/>
                <a:ea typeface="Bw Modelica Light"/>
                <a:cs typeface="Bw Modelica Light"/>
                <a:sym typeface="Bw Modelica Light"/>
              </a:defRPr>
            </a:lvl1pPr>
          </a:lstStyle>
          <a:p>
            <a:r>
              <a:t>Texto bíblico</a:t>
            </a:r>
          </a:p>
        </p:txBody>
      </p:sp>
      <p:pic>
        <p:nvPicPr>
          <p:cNvPr id="178" name="Agrupar 1.png" descr="Agrupar 1.png"/>
          <p:cNvPicPr>
            <a:picLocks noChangeAspect="1"/>
          </p:cNvPicPr>
          <p:nvPr/>
        </p:nvPicPr>
        <p:blipFill>
          <a:blip r:embed="rId3"/>
          <a:stretch>
            <a:fillRect/>
          </a:stretch>
        </p:blipFill>
        <p:spPr>
          <a:xfrm>
            <a:off x="20789006" y="1240532"/>
            <a:ext cx="2446268" cy="2056714"/>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722847084-bencao-financeira.jpeg" descr="722847084-bencao-financeira.jpeg"/>
          <p:cNvPicPr>
            <a:picLocks noChangeAspect="1"/>
          </p:cNvPicPr>
          <p:nvPr/>
        </p:nvPicPr>
        <p:blipFill>
          <a:blip r:embed="rId2"/>
          <a:stretch>
            <a:fillRect/>
          </a:stretch>
        </p:blipFill>
        <p:spPr>
          <a:xfrm>
            <a:off x="5664200" y="-323109"/>
            <a:ext cx="19826955" cy="14870218"/>
          </a:xfrm>
          <a:prstGeom prst="rect">
            <a:avLst/>
          </a:prstGeom>
          <a:ln w="12700">
            <a:miter lim="400000"/>
          </a:ln>
        </p:spPr>
      </p:pic>
      <p:pic>
        <p:nvPicPr>
          <p:cNvPr id="264" name="Add copiar 7.png" descr="Add copiar 7.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65" name="APOCALIPSE 14:6-12"/>
          <p:cNvSpPr txBox="1"/>
          <p:nvPr/>
        </p:nvSpPr>
        <p:spPr>
          <a:xfrm>
            <a:off x="2734631" y="2260599"/>
            <a:ext cx="9376443" cy="919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Sed ut perspiciatis unde omnis</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sit voluptatem accusantium </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laudantium, totam rem aperiam</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quae ab illo inventore veritatis et quasi </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architecto beatae vitae dicta sunt</a:t>
            </a:r>
          </a:p>
        </p:txBody>
      </p:sp>
      <p:pic>
        <p:nvPicPr>
          <p:cNvPr id="266" name="Agrupar 1.png" descr="Agrupar 1.png"/>
          <p:cNvPicPr>
            <a:picLocks noChangeAspect="1"/>
          </p:cNvPicPr>
          <p:nvPr/>
        </p:nvPicPr>
        <p:blipFill>
          <a:blip r:embed="rId4"/>
          <a:stretch>
            <a:fillRect/>
          </a:stretch>
        </p:blipFill>
        <p:spPr>
          <a:xfrm>
            <a:off x="20789005" y="1240532"/>
            <a:ext cx="2446269" cy="2056714"/>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Versiculos-da-Biblia-sobre-Dinheiro.jpeg" descr="Versiculos-da-Biblia-sobre-Dinheiro.jpeg"/>
          <p:cNvPicPr>
            <a:picLocks noChangeAspect="1"/>
          </p:cNvPicPr>
          <p:nvPr/>
        </p:nvPicPr>
        <p:blipFill>
          <a:blip r:embed="rId2"/>
          <a:stretch>
            <a:fillRect/>
          </a:stretch>
        </p:blipFill>
        <p:spPr>
          <a:xfrm>
            <a:off x="2895600" y="-556191"/>
            <a:ext cx="22242570" cy="14828382"/>
          </a:xfrm>
          <a:prstGeom prst="rect">
            <a:avLst/>
          </a:prstGeom>
          <a:ln w="12700">
            <a:miter lim="400000"/>
          </a:ln>
        </p:spPr>
      </p:pic>
      <p:pic>
        <p:nvPicPr>
          <p:cNvPr id="269" name="Add copiar 8.png" descr="Add copiar 8.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70" name="APOCALIPSE 14:6-12"/>
          <p:cNvSpPr txBox="1"/>
          <p:nvPr/>
        </p:nvSpPr>
        <p:spPr>
          <a:xfrm>
            <a:off x="3039431" y="4546600"/>
            <a:ext cx="1157671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100000"/>
              </a:lnSpc>
              <a:spcBef>
                <a:spcPts val="0"/>
              </a:spcBef>
              <a:defRPr sz="7000">
                <a:solidFill>
                  <a:srgbClr val="39778D"/>
                </a:solidFill>
                <a:latin typeface="Gobold"/>
                <a:ea typeface="Gobold"/>
                <a:cs typeface="Gobold"/>
                <a:sym typeface="Gobold"/>
              </a:defRPr>
            </a:lvl1pPr>
          </a:lstStyle>
          <a:p>
            <a:r>
              <a:t>Sed ut perspiciatis unde omnis iste natus error sit voluptatem accusantium doloremque laudantium</a:t>
            </a:r>
          </a:p>
        </p:txBody>
      </p:sp>
      <p:pic>
        <p:nvPicPr>
          <p:cNvPr id="271" name="Agrupar 1.png" descr="Agrupar 1.png"/>
          <p:cNvPicPr>
            <a:picLocks noChangeAspect="1"/>
          </p:cNvPicPr>
          <p:nvPr/>
        </p:nvPicPr>
        <p:blipFill>
          <a:blip r:embed="rId4"/>
          <a:stretch>
            <a:fillRect/>
          </a:stretch>
        </p:blipFill>
        <p:spPr>
          <a:xfrm>
            <a:off x="20789005" y="1240532"/>
            <a:ext cx="2446269" cy="2056714"/>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igreja_adventista_2.jpeg" descr="igreja_adventista_2.jpeg"/>
          <p:cNvPicPr>
            <a:picLocks noChangeAspect="1"/>
          </p:cNvPicPr>
          <p:nvPr/>
        </p:nvPicPr>
        <p:blipFill>
          <a:blip r:embed="rId2"/>
          <a:stretch>
            <a:fillRect/>
          </a:stretch>
        </p:blipFill>
        <p:spPr>
          <a:xfrm>
            <a:off x="6019800" y="-277308"/>
            <a:ext cx="21399235" cy="14270616"/>
          </a:xfrm>
          <a:prstGeom prst="rect">
            <a:avLst/>
          </a:prstGeom>
          <a:ln w="12700">
            <a:miter lim="400000"/>
          </a:ln>
        </p:spPr>
      </p:pic>
      <p:pic>
        <p:nvPicPr>
          <p:cNvPr id="274" name="Add copiar 7.png" descr="Add copiar 7.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75" name="APOCALIPSE 14:6-12"/>
          <p:cNvSpPr txBox="1"/>
          <p:nvPr/>
        </p:nvSpPr>
        <p:spPr>
          <a:xfrm>
            <a:off x="2734631" y="4546600"/>
            <a:ext cx="1682300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Sed ut perspiciatis unde omnis</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sit voluptatem accusantium </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laudantium, totam rem aperiam</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quae ab illo inventore veritatis et quasi </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architecto beatae vitae dicta sunt</a:t>
            </a:r>
          </a:p>
        </p:txBody>
      </p:sp>
      <p:pic>
        <p:nvPicPr>
          <p:cNvPr id="276" name="Agrupar 1.png" descr="Agrupar 1.png"/>
          <p:cNvPicPr>
            <a:picLocks noChangeAspect="1"/>
          </p:cNvPicPr>
          <p:nvPr/>
        </p:nvPicPr>
        <p:blipFill>
          <a:blip r:embed="rId4"/>
          <a:stretch>
            <a:fillRect/>
          </a:stretch>
        </p:blipFill>
        <p:spPr>
          <a:xfrm>
            <a:off x="20789005" y="1240532"/>
            <a:ext cx="2446269" cy="2056714"/>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spirituality-religion-hands-folded-prayer-holy-bible-church-concept-faith.jpg" descr="spirituality-religion-hands-folded-prayer-holy-bible-church-concept-faith.jpg"/>
          <p:cNvPicPr>
            <a:picLocks noChangeAspect="1"/>
          </p:cNvPicPr>
          <p:nvPr/>
        </p:nvPicPr>
        <p:blipFill>
          <a:blip r:embed="rId2"/>
          <a:stretch>
            <a:fillRect/>
          </a:stretch>
        </p:blipFill>
        <p:spPr>
          <a:xfrm>
            <a:off x="3629627" y="-832374"/>
            <a:ext cx="23199962" cy="15462774"/>
          </a:xfrm>
          <a:prstGeom prst="rect">
            <a:avLst/>
          </a:prstGeom>
          <a:ln w="12700">
            <a:miter lim="400000"/>
          </a:ln>
        </p:spPr>
      </p:pic>
      <p:pic>
        <p:nvPicPr>
          <p:cNvPr id="279" name="Add copiar 6.png" descr="Add copiar 6.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80" name="APOCALIPSE 14:6-12"/>
          <p:cNvSpPr txBox="1"/>
          <p:nvPr/>
        </p:nvSpPr>
        <p:spPr>
          <a:xfrm>
            <a:off x="3039431" y="4546600"/>
            <a:ext cx="1157671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100000"/>
              </a:lnSpc>
              <a:spcBef>
                <a:spcPts val="0"/>
              </a:spcBef>
              <a:defRPr sz="7000">
                <a:solidFill>
                  <a:srgbClr val="EDE7E4"/>
                </a:solidFill>
                <a:latin typeface="Gobold"/>
                <a:ea typeface="Gobold"/>
                <a:cs typeface="Gobold"/>
                <a:sym typeface="Gobold"/>
              </a:defRPr>
            </a:lvl1pPr>
          </a:lstStyle>
          <a:p>
            <a:r>
              <a:t>Sed ut perspiciatis unde omnis iste natus error sit voluptatem accusantium doloremque laudantium</a:t>
            </a:r>
          </a:p>
        </p:txBody>
      </p:sp>
      <p:pic>
        <p:nvPicPr>
          <p:cNvPr id="281" name="Agrupar 1.png" descr="Agrupar 1.png"/>
          <p:cNvPicPr>
            <a:picLocks noChangeAspect="1"/>
          </p:cNvPicPr>
          <p:nvPr/>
        </p:nvPicPr>
        <p:blipFill>
          <a:blip r:embed="rId4"/>
          <a:stretch>
            <a:fillRect/>
          </a:stretch>
        </p:blipFill>
        <p:spPr>
          <a:xfrm>
            <a:off x="20789005" y="1240532"/>
            <a:ext cx="2446269" cy="2056714"/>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Layer 30 copiar 4.png" descr="Layer 30 copiar 4.pn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284" name="Layer 30 copiar.png" descr="Layer 30 copiar.pn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286" name="Agrupar 1.png" descr="Agrupar 1.png"/>
          <p:cNvPicPr>
            <a:picLocks noChangeAspect="1"/>
          </p:cNvPicPr>
          <p:nvPr/>
        </p:nvPicPr>
        <p:blipFill>
          <a:blip r:embed="rId4"/>
          <a:stretch>
            <a:fillRect/>
          </a:stretch>
        </p:blipFill>
        <p:spPr>
          <a:xfrm>
            <a:off x="8946991" y="4129740"/>
            <a:ext cx="6490018" cy="545652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Add copiar 4.png" descr="Add copiar 4.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81" name="A Verdade Presente"/>
          <p:cNvSpPr txBox="1"/>
          <p:nvPr/>
        </p:nvSpPr>
        <p:spPr>
          <a:xfrm>
            <a:off x="3378407" y="2171729"/>
            <a:ext cx="9194386" cy="299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80000"/>
              </a:lnSpc>
              <a:spcBef>
                <a:spcPts val="0"/>
              </a:spcBef>
              <a:defRPr sz="10000">
                <a:solidFill>
                  <a:srgbClr val="347089"/>
                </a:solidFill>
                <a:latin typeface="Gobold"/>
                <a:ea typeface="Gobold"/>
                <a:cs typeface="Gobold"/>
                <a:sym typeface="Gobold"/>
              </a:defRPr>
            </a:lvl1pPr>
          </a:lstStyle>
          <a:p>
            <a:r>
              <a:t>Subtítulo sermão</a:t>
            </a:r>
          </a:p>
        </p:txBody>
      </p:sp>
      <p:sp>
        <p:nvSpPr>
          <p:cNvPr id="182" name="APOCALIPSE 14:6-12"/>
          <p:cNvSpPr txBox="1"/>
          <p:nvPr/>
        </p:nvSpPr>
        <p:spPr>
          <a:xfrm>
            <a:off x="3242631" y="6236999"/>
            <a:ext cx="1682300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100000"/>
              </a:lnSpc>
              <a:spcBef>
                <a:spcPts val="0"/>
              </a:spcBef>
              <a:defRPr sz="6000">
                <a:solidFill>
                  <a:srgbClr val="357189"/>
                </a:solidFill>
                <a:latin typeface="Bw Modelica Light"/>
                <a:ea typeface="Bw Modelica Light"/>
                <a:cs typeface="Bw Modelica Light"/>
                <a:sym typeface="Bw Modelica Light"/>
              </a:defRPr>
            </a:lvl1pPr>
          </a:lstStyle>
          <a:p>
            <a:r>
              <a:t>Sed ut perspiciatis unde omnis iste natus error sit voluptatem accusantium doloremque laudantium, totam rem aperiam, eaque ipsa quae ab illo inventore veritatis et quasi architecto beatae vitae dicta sunt explicabo. </a:t>
            </a:r>
          </a:p>
        </p:txBody>
      </p:sp>
      <p:pic>
        <p:nvPicPr>
          <p:cNvPr id="183" name="Agrupar 1.png" descr="Agrupar 1.png"/>
          <p:cNvPicPr>
            <a:picLocks noChangeAspect="1"/>
          </p:cNvPicPr>
          <p:nvPr/>
        </p:nvPicPr>
        <p:blipFill>
          <a:blip r:embed="rId3"/>
          <a:stretch>
            <a:fillRect/>
          </a:stretch>
        </p:blipFill>
        <p:spPr>
          <a:xfrm>
            <a:off x="20789005" y="1240532"/>
            <a:ext cx="2446269" cy="2056714"/>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wt2hy5tj7ko8o.png" descr="wt2hy5tj7ko8o.png"/>
          <p:cNvPicPr>
            <a:picLocks noChangeAspect="1"/>
          </p:cNvPicPr>
          <p:nvPr/>
        </p:nvPicPr>
        <p:blipFill>
          <a:blip r:embed="rId2"/>
          <a:stretch>
            <a:fillRect/>
          </a:stretch>
        </p:blipFill>
        <p:spPr>
          <a:xfrm>
            <a:off x="8928100" y="-653584"/>
            <a:ext cx="22053358" cy="14579134"/>
          </a:xfrm>
          <a:prstGeom prst="rect">
            <a:avLst/>
          </a:prstGeom>
          <a:ln w="12700">
            <a:miter lim="400000"/>
          </a:ln>
        </p:spPr>
      </p:pic>
      <p:pic>
        <p:nvPicPr>
          <p:cNvPr id="186" name="Layer 30 copiar 2.png" descr="Layer 30 copiar 2.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87" name="A Verdade Presente"/>
          <p:cNvSpPr txBox="1"/>
          <p:nvPr/>
        </p:nvSpPr>
        <p:spPr>
          <a:xfrm>
            <a:off x="3480007" y="3892579"/>
            <a:ext cx="9194386" cy="4942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80000"/>
              </a:lnSpc>
              <a:spcBef>
                <a:spcPts val="0"/>
              </a:spcBef>
              <a:defRPr sz="16600">
                <a:solidFill>
                  <a:srgbClr val="FFFFFF"/>
                </a:solidFill>
                <a:latin typeface="Gobold"/>
                <a:ea typeface="Gobold"/>
                <a:cs typeface="Gobold"/>
                <a:sym typeface="Gobold"/>
              </a:defRPr>
            </a:lvl1pPr>
          </a:lstStyle>
          <a:p>
            <a:r>
              <a:t>Título do sermão</a:t>
            </a:r>
          </a:p>
        </p:txBody>
      </p:sp>
      <p:pic>
        <p:nvPicPr>
          <p:cNvPr id="188" name="Agrupar 1.png" descr="Agrupar 1.png"/>
          <p:cNvPicPr>
            <a:picLocks noChangeAspect="1"/>
          </p:cNvPicPr>
          <p:nvPr/>
        </p:nvPicPr>
        <p:blipFill>
          <a:blip r:embed="rId4"/>
          <a:stretch>
            <a:fillRect/>
          </a:stretch>
        </p:blipFill>
        <p:spPr>
          <a:xfrm>
            <a:off x="20789005" y="1240532"/>
            <a:ext cx="2446269" cy="2056714"/>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photorealistic-money-concept.jpg" descr="photorealistic-money-concept.jpg"/>
          <p:cNvPicPr>
            <a:picLocks noChangeAspect="1"/>
          </p:cNvPicPr>
          <p:nvPr/>
        </p:nvPicPr>
        <p:blipFill>
          <a:blip r:embed="rId2"/>
          <a:stretch>
            <a:fillRect/>
          </a:stretch>
        </p:blipFill>
        <p:spPr>
          <a:xfrm>
            <a:off x="3657600" y="-90164"/>
            <a:ext cx="25340362" cy="13896328"/>
          </a:xfrm>
          <a:prstGeom prst="rect">
            <a:avLst/>
          </a:prstGeom>
          <a:ln w="12700">
            <a:miter lim="400000"/>
          </a:ln>
        </p:spPr>
      </p:pic>
      <p:pic>
        <p:nvPicPr>
          <p:cNvPr id="191" name="Add copiar 6.png" descr="Add copiar 6.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92" name="APOCALIPSE 14:6-12"/>
          <p:cNvSpPr txBox="1"/>
          <p:nvPr/>
        </p:nvSpPr>
        <p:spPr>
          <a:xfrm>
            <a:off x="3039431" y="4546600"/>
            <a:ext cx="1157671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100000"/>
              </a:lnSpc>
              <a:spcBef>
                <a:spcPts val="0"/>
              </a:spcBef>
              <a:defRPr sz="7000">
                <a:solidFill>
                  <a:srgbClr val="EDE7E4"/>
                </a:solidFill>
                <a:latin typeface="Gobold"/>
                <a:ea typeface="Gobold"/>
                <a:cs typeface="Gobold"/>
                <a:sym typeface="Gobold"/>
              </a:defRPr>
            </a:lvl1pPr>
          </a:lstStyle>
          <a:p>
            <a:r>
              <a:t>Sed ut perspiciatis unde omnis iste natus error sit voluptatem accusantium doloremque laudantium</a:t>
            </a:r>
          </a:p>
        </p:txBody>
      </p:sp>
      <p:pic>
        <p:nvPicPr>
          <p:cNvPr id="193" name="Agrupar 1.png" descr="Agrupar 1.png"/>
          <p:cNvPicPr>
            <a:picLocks noChangeAspect="1"/>
          </p:cNvPicPr>
          <p:nvPr/>
        </p:nvPicPr>
        <p:blipFill>
          <a:blip r:embed="rId4"/>
          <a:stretch>
            <a:fillRect/>
          </a:stretch>
        </p:blipFill>
        <p:spPr>
          <a:xfrm>
            <a:off x="20789005" y="1240532"/>
            <a:ext cx="2446269" cy="2056714"/>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Fe-e-Financas.jpeg" descr="Fe-e-Financas.jpeg"/>
          <p:cNvPicPr>
            <a:picLocks noChangeAspect="1"/>
          </p:cNvPicPr>
          <p:nvPr/>
        </p:nvPicPr>
        <p:blipFill>
          <a:blip r:embed="rId2"/>
          <a:stretch>
            <a:fillRect/>
          </a:stretch>
        </p:blipFill>
        <p:spPr>
          <a:xfrm>
            <a:off x="6895703" y="-2095500"/>
            <a:ext cx="24188814" cy="16119578"/>
          </a:xfrm>
          <a:prstGeom prst="rect">
            <a:avLst/>
          </a:prstGeom>
          <a:ln w="12700">
            <a:miter lim="400000"/>
          </a:ln>
        </p:spPr>
      </p:pic>
      <p:pic>
        <p:nvPicPr>
          <p:cNvPr id="196" name="Add copiar 5.png" descr="Add copiar 5.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97" name="A Verdade Presente"/>
          <p:cNvSpPr txBox="1"/>
          <p:nvPr/>
        </p:nvSpPr>
        <p:spPr>
          <a:xfrm>
            <a:off x="3327607" y="5570249"/>
            <a:ext cx="10362786" cy="168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80000"/>
              </a:lnSpc>
              <a:spcBef>
                <a:spcPts val="0"/>
              </a:spcBef>
              <a:defRPr sz="10000">
                <a:solidFill>
                  <a:srgbClr val="FFFFFF"/>
                </a:solidFill>
                <a:latin typeface="Gobold"/>
                <a:ea typeface="Gobold"/>
                <a:cs typeface="Gobold"/>
                <a:sym typeface="Gobold"/>
              </a:defRPr>
            </a:lvl1pPr>
          </a:lstStyle>
          <a:p>
            <a:r>
              <a:t>Subtítulo sermão</a:t>
            </a:r>
          </a:p>
        </p:txBody>
      </p:sp>
      <p:pic>
        <p:nvPicPr>
          <p:cNvPr id="198" name="Agrupar 1.png" descr="Agrupar 1.png"/>
          <p:cNvPicPr>
            <a:picLocks noChangeAspect="1"/>
          </p:cNvPicPr>
          <p:nvPr/>
        </p:nvPicPr>
        <p:blipFill>
          <a:blip r:embed="rId4"/>
          <a:stretch>
            <a:fillRect/>
          </a:stretch>
        </p:blipFill>
        <p:spPr>
          <a:xfrm>
            <a:off x="20789005" y="1240532"/>
            <a:ext cx="2446269" cy="2056714"/>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Add copiar.png" descr="Add copiar.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01" name="APOCALIPSE 14:6-12"/>
          <p:cNvSpPr txBox="1"/>
          <p:nvPr/>
        </p:nvSpPr>
        <p:spPr>
          <a:xfrm>
            <a:off x="4893929" y="4089400"/>
            <a:ext cx="14596142" cy="553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defTabSz="1219168">
              <a:lnSpc>
                <a:spcPct val="100000"/>
              </a:lnSpc>
              <a:spcBef>
                <a:spcPts val="0"/>
              </a:spcBef>
              <a:defRPr sz="6000">
                <a:solidFill>
                  <a:srgbClr val="FFFFFF"/>
                </a:solidFill>
                <a:latin typeface="Bw Modelica Light"/>
                <a:ea typeface="Bw Modelica Light"/>
                <a:cs typeface="Bw Modelica Light"/>
                <a:sym typeface="Bw Modelica Light"/>
              </a:defRPr>
            </a:lvl1pPr>
          </a:lstStyle>
          <a:p>
            <a:r>
              <a:t>Sed ut perspiciatis unde omnis iste natus error sit voluptatem accusantium doloremque laudantium, totam rem aperiam, eaque ipsa quae ab illo inventore veritatis et quasi architecto beatae vitae dicta sunt explicabo. </a:t>
            </a:r>
          </a:p>
        </p:txBody>
      </p:sp>
      <p:pic>
        <p:nvPicPr>
          <p:cNvPr id="202" name="Agrupar 1.png" descr="Agrupar 1.png"/>
          <p:cNvPicPr>
            <a:picLocks noChangeAspect="1"/>
          </p:cNvPicPr>
          <p:nvPr/>
        </p:nvPicPr>
        <p:blipFill>
          <a:blip r:embed="rId3"/>
          <a:stretch>
            <a:fillRect/>
          </a:stretch>
        </p:blipFill>
        <p:spPr>
          <a:xfrm>
            <a:off x="20789005" y="1240532"/>
            <a:ext cx="2446269" cy="2056714"/>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fantasy-scene-wealth.jpg" descr="fantasy-scene-wealth.jpg"/>
          <p:cNvPicPr>
            <a:picLocks noChangeAspect="1"/>
          </p:cNvPicPr>
          <p:nvPr/>
        </p:nvPicPr>
        <p:blipFill>
          <a:blip r:embed="rId2"/>
          <a:stretch>
            <a:fillRect/>
          </a:stretch>
        </p:blipFill>
        <p:spPr>
          <a:xfrm>
            <a:off x="9132722" y="-447373"/>
            <a:ext cx="21170639" cy="15306373"/>
          </a:xfrm>
          <a:prstGeom prst="rect">
            <a:avLst/>
          </a:prstGeom>
          <a:ln w="12700">
            <a:miter lim="400000"/>
          </a:ln>
        </p:spPr>
      </p:pic>
      <p:pic>
        <p:nvPicPr>
          <p:cNvPr id="205" name="Add copiar 8.png" descr="Add copiar 8.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06" name="APOCALIPSE 14:6-12"/>
          <p:cNvSpPr txBox="1"/>
          <p:nvPr/>
        </p:nvSpPr>
        <p:spPr>
          <a:xfrm>
            <a:off x="3039431" y="4546600"/>
            <a:ext cx="1157671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1219168">
              <a:lnSpc>
                <a:spcPct val="100000"/>
              </a:lnSpc>
              <a:spcBef>
                <a:spcPts val="0"/>
              </a:spcBef>
              <a:defRPr sz="7000">
                <a:solidFill>
                  <a:srgbClr val="39778D"/>
                </a:solidFill>
                <a:latin typeface="Gobold"/>
                <a:ea typeface="Gobold"/>
                <a:cs typeface="Gobold"/>
                <a:sym typeface="Gobold"/>
              </a:defRPr>
            </a:lvl1pPr>
          </a:lstStyle>
          <a:p>
            <a:r>
              <a:t>Sed ut perspiciatis unde omnis iste natus error sit voluptatem accusantium doloremque laudantium</a:t>
            </a:r>
          </a:p>
        </p:txBody>
      </p:sp>
      <p:pic>
        <p:nvPicPr>
          <p:cNvPr id="207" name="Agrupar 1.png" descr="Agrupar 1.png"/>
          <p:cNvPicPr>
            <a:picLocks noChangeAspect="1"/>
          </p:cNvPicPr>
          <p:nvPr/>
        </p:nvPicPr>
        <p:blipFill>
          <a:blip r:embed="rId4"/>
          <a:stretch>
            <a:fillRect/>
          </a:stretch>
        </p:blipFill>
        <p:spPr>
          <a:xfrm>
            <a:off x="20789005" y="1240532"/>
            <a:ext cx="2446269" cy="2056714"/>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people-praying-religions-gathering.jpg" descr="people-praying-religions-gathering.jpg"/>
          <p:cNvPicPr>
            <a:picLocks noChangeAspect="1"/>
          </p:cNvPicPr>
          <p:nvPr/>
        </p:nvPicPr>
        <p:blipFill>
          <a:blip r:embed="rId2"/>
          <a:stretch>
            <a:fillRect/>
          </a:stretch>
        </p:blipFill>
        <p:spPr>
          <a:xfrm>
            <a:off x="4064000" y="-293711"/>
            <a:ext cx="26584471" cy="14898991"/>
          </a:xfrm>
          <a:prstGeom prst="rect">
            <a:avLst/>
          </a:prstGeom>
          <a:ln w="12700">
            <a:miter lim="400000"/>
          </a:ln>
        </p:spPr>
      </p:pic>
      <p:pic>
        <p:nvPicPr>
          <p:cNvPr id="210" name="Add copiar 7.png" descr="Add copiar 7.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211" name="APOCALIPSE 14:6-12"/>
          <p:cNvSpPr txBox="1"/>
          <p:nvPr/>
        </p:nvSpPr>
        <p:spPr>
          <a:xfrm>
            <a:off x="2734631" y="4546600"/>
            <a:ext cx="16823008" cy="462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Sed ut perspiciatis unde omnis</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sit voluptatem accusantium </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laudantium, totam rem aperiam</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quae ab illo inventore veritatis et quasi </a:t>
            </a:r>
          </a:p>
          <a:p>
            <a:pPr marL="762000" indent="-762000" defTabSz="1219168">
              <a:lnSpc>
                <a:spcPct val="100000"/>
              </a:lnSpc>
              <a:spcBef>
                <a:spcPts val="0"/>
              </a:spcBef>
              <a:buSzPct val="123000"/>
              <a:buChar char="•"/>
              <a:defRPr sz="6000">
                <a:solidFill>
                  <a:srgbClr val="FFFFFF"/>
                </a:solidFill>
                <a:latin typeface="Bw Modelica Bold"/>
                <a:ea typeface="Bw Modelica Bold"/>
                <a:cs typeface="Bw Modelica Bold"/>
                <a:sym typeface="Bw Modelica Bold"/>
              </a:defRPr>
            </a:pPr>
            <a:r>
              <a:t>architecto beatae vitae dicta sunt</a:t>
            </a:r>
          </a:p>
        </p:txBody>
      </p:sp>
      <p:pic>
        <p:nvPicPr>
          <p:cNvPr id="212" name="Agrupar 1.png" descr="Agrupar 1.png"/>
          <p:cNvPicPr>
            <a:picLocks noChangeAspect="1"/>
          </p:cNvPicPr>
          <p:nvPr/>
        </p:nvPicPr>
        <p:blipFill>
          <a:blip r:embed="rId4"/>
          <a:stretch>
            <a:fillRect/>
          </a:stretch>
        </p:blipFill>
        <p:spPr>
          <a:xfrm>
            <a:off x="20789005" y="1240532"/>
            <a:ext cx="2446269" cy="2056714"/>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20" ma:contentTypeDescription="Crie um novo documento." ma:contentTypeScope="" ma:versionID="54596ce28c14d8fedc9ddad270816611">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91e1fbcf795c4ee9284a2fcc60fcad14"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element ref="ns2:Ordenn_x00fa_merico"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Ordenn_x00fa_merico" ma:index="25" nillable="true" ma:displayName="Orden númerico" ma:default="0" ma:format="Dropdown" ma:internalName="Ordenn_x00fa_merico"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7"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117de4b-53e5-4cd7-9971-ff986aecaefa}"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rdenn_x00fa_merico xmlns="4d66254c-b8c0-4e16-9669-44d49c614d61">0</Ordenn_x00fa_merico>
    <lcf76f155ced4ddcb4097134ff3c332f xmlns="4d66254c-b8c0-4e16-9669-44d49c614d61">
      <Terms xmlns="http://schemas.microsoft.com/office/infopath/2007/PartnerControls"/>
    </lcf76f155ced4ddcb4097134ff3c332f>
    <TaxCatchAll xmlns="cc85661e-698c-471d-81cd-239229bffddc" xsi:nil="true"/>
  </documentManagement>
</p:properties>
</file>

<file path=customXml/itemProps1.xml><?xml version="1.0" encoding="utf-8"?>
<ds:datastoreItem xmlns:ds="http://schemas.openxmlformats.org/officeDocument/2006/customXml" ds:itemID="{53FDF7D2-C239-416B-AC52-609EAA4078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66254c-b8c0-4e16-9669-44d49c614d61"/>
    <ds:schemaRef ds:uri="cc85661e-698c-471d-81cd-239229bffd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DA17F7-F95D-4D06-B31C-73F4B8B7322C}">
  <ds:schemaRefs>
    <ds:schemaRef ds:uri="http://schemas.microsoft.com/sharepoint/v3/contenttype/forms"/>
  </ds:schemaRefs>
</ds:datastoreItem>
</file>

<file path=customXml/itemProps3.xml><?xml version="1.0" encoding="utf-8"?>
<ds:datastoreItem xmlns:ds="http://schemas.openxmlformats.org/officeDocument/2006/customXml" ds:itemID="{FF418AFA-15AE-4DEA-9B23-6C43BFC4D35F}">
  <ds:schemaRefs>
    <ds:schemaRef ds:uri="http://schemas.microsoft.com/office/2006/metadata/properties"/>
    <ds:schemaRef ds:uri="http://schemas.microsoft.com/office/infopath/2007/PartnerControls"/>
    <ds:schemaRef ds:uri="4d66254c-b8c0-4e16-9669-44d49c614d61"/>
    <ds:schemaRef ds:uri="cc85661e-698c-471d-81cd-239229bffddc"/>
  </ds:schemaRefs>
</ds:datastoreItem>
</file>

<file path=docProps/app.xml><?xml version="1.0" encoding="utf-8"?>
<Properties xmlns="http://schemas.openxmlformats.org/officeDocument/2006/extended-properties" xmlns:vt="http://schemas.openxmlformats.org/officeDocument/2006/docPropsVTypes">
  <TotalTime>3</TotalTime>
  <Words>349</Words>
  <Application>Microsoft Office PowerPoint</Application>
  <PresentationFormat>Personalizar</PresentationFormat>
  <Paragraphs>40</Paragraphs>
  <Slides>24</Slides>
  <Notes>0</Notes>
  <HiddenSlides>0</HiddenSlides>
  <MMClips>0</MMClips>
  <ScaleCrop>false</ScaleCrop>
  <HeadingPairs>
    <vt:vector size="4" baseType="variant">
      <vt:variant>
        <vt:lpstr>Tema</vt:lpstr>
      </vt:variant>
      <vt:variant>
        <vt:i4>1</vt:i4>
      </vt:variant>
      <vt:variant>
        <vt:lpstr>Títulos de slides</vt:lpstr>
      </vt:variant>
      <vt:variant>
        <vt:i4>24</vt:i4>
      </vt:variant>
    </vt:vector>
  </HeadingPairs>
  <TitlesOfParts>
    <vt:vector size="25" baseType="lpstr">
      <vt:lpstr>21_BasicWhite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DSA - Daiana Belén Escobar</cp:lastModifiedBy>
  <cp:revision>2</cp:revision>
  <dcterms:modified xsi:type="dcterms:W3CDTF">2025-12-23T15:17:11Z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0x010100624F9E3DF7FBAB4A9A6D824FE11CA10C</vt:lpwstr>
  </property>
  <property fmtid="{D5CDD505-2E9C-101B-9397-08002B2CF9AE}" pid="3" name="MediaServiceImageTags">
    <vt:lpwstr/>
  </property>
</Properties>
</file>