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75" r:id="rId5"/>
    <p:sldId id="266" r:id="rId6"/>
    <p:sldId id="258" r:id="rId7"/>
    <p:sldId id="268" r:id="rId8"/>
    <p:sldId id="257" r:id="rId9"/>
    <p:sldId id="261" r:id="rId10"/>
    <p:sldId id="259" r:id="rId11"/>
    <p:sldId id="263" r:id="rId12"/>
    <p:sldId id="273" r:id="rId13"/>
    <p:sldId id="274" r:id="rId14"/>
    <p:sldId id="271" r:id="rId15"/>
    <p:sldId id="272" r:id="rId16"/>
    <p:sldId id="267" r:id="rId17"/>
    <p:sldId id="260" r:id="rId18"/>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185971-B6E0-4A7E-BA9E-937F8B2EB4B3}" v="23" dt="2025-04-15T13:16:34.9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99" d="100"/>
          <a:sy n="99" d="100"/>
        </p:scale>
        <p:origin x="7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SA - Daiana Belén Escobar" userId="a985d929-ec43-4a68-b2d7-ba722c0a7c2e" providerId="ADAL" clId="{C1185971-B6E0-4A7E-BA9E-937F8B2EB4B3}"/>
    <pc:docChg chg="undo redo custSel addSld delSld modSld">
      <pc:chgData name="DSA - Daiana Belén Escobar" userId="a985d929-ec43-4a68-b2d7-ba722c0a7c2e" providerId="ADAL" clId="{C1185971-B6E0-4A7E-BA9E-937F8B2EB4B3}" dt="2025-04-15T13:16:34.924" v="258" actId="108"/>
      <pc:docMkLst>
        <pc:docMk/>
      </pc:docMkLst>
      <pc:sldChg chg="del">
        <pc:chgData name="DSA - Daiana Belén Escobar" userId="a985d929-ec43-4a68-b2d7-ba722c0a7c2e" providerId="ADAL" clId="{C1185971-B6E0-4A7E-BA9E-937F8B2EB4B3}" dt="2025-04-11T15:43:08.615" v="1" actId="47"/>
        <pc:sldMkLst>
          <pc:docMk/>
          <pc:sldMk cId="3914871848" sldId="256"/>
        </pc:sldMkLst>
      </pc:sldChg>
      <pc:sldChg chg="modSp mod">
        <pc:chgData name="DSA - Daiana Belén Escobar" userId="a985d929-ec43-4a68-b2d7-ba722c0a7c2e" providerId="ADAL" clId="{C1185971-B6E0-4A7E-BA9E-937F8B2EB4B3}" dt="2025-04-15T12:58:24.397" v="35" actId="108"/>
        <pc:sldMkLst>
          <pc:docMk/>
          <pc:sldMk cId="592997925" sldId="257"/>
        </pc:sldMkLst>
        <pc:spChg chg="mod">
          <ac:chgData name="DSA - Daiana Belén Escobar" userId="a985d929-ec43-4a68-b2d7-ba722c0a7c2e" providerId="ADAL" clId="{C1185971-B6E0-4A7E-BA9E-937F8B2EB4B3}" dt="2025-04-15T12:56:29.055" v="23"/>
          <ac:spMkLst>
            <pc:docMk/>
            <pc:sldMk cId="592997925" sldId="257"/>
            <ac:spMk id="2" creationId="{E4BC2BCE-0B1A-2F27-7E0A-C356E08DF6FF}"/>
          </ac:spMkLst>
        </pc:spChg>
        <pc:spChg chg="mod">
          <ac:chgData name="DSA - Daiana Belén Escobar" userId="a985d929-ec43-4a68-b2d7-ba722c0a7c2e" providerId="ADAL" clId="{C1185971-B6E0-4A7E-BA9E-937F8B2EB4B3}" dt="2025-04-15T12:58:24.397" v="35" actId="108"/>
          <ac:spMkLst>
            <pc:docMk/>
            <pc:sldMk cId="592997925" sldId="257"/>
            <ac:spMk id="3" creationId="{84AE78E6-75FE-A02B-E819-93B5BD1F5B05}"/>
          </ac:spMkLst>
        </pc:spChg>
        <pc:spChg chg="mod">
          <ac:chgData name="DSA - Daiana Belén Escobar" userId="a985d929-ec43-4a68-b2d7-ba722c0a7c2e" providerId="ADAL" clId="{C1185971-B6E0-4A7E-BA9E-937F8B2EB4B3}" dt="2025-04-15T12:57:00.559" v="28" actId="20577"/>
          <ac:spMkLst>
            <pc:docMk/>
            <pc:sldMk cId="592997925" sldId="257"/>
            <ac:spMk id="8" creationId="{CAF43F12-00BC-8292-E239-96A8C78C3695}"/>
          </ac:spMkLst>
        </pc:spChg>
      </pc:sldChg>
      <pc:sldChg chg="modSp mod">
        <pc:chgData name="DSA - Daiana Belén Escobar" userId="a985d929-ec43-4a68-b2d7-ba722c0a7c2e" providerId="ADAL" clId="{C1185971-B6E0-4A7E-BA9E-937F8B2EB4B3}" dt="2025-04-15T12:55:34.378" v="14"/>
        <pc:sldMkLst>
          <pc:docMk/>
          <pc:sldMk cId="2898755195" sldId="258"/>
        </pc:sldMkLst>
        <pc:spChg chg="mod">
          <ac:chgData name="DSA - Daiana Belén Escobar" userId="a985d929-ec43-4a68-b2d7-ba722c0a7c2e" providerId="ADAL" clId="{C1185971-B6E0-4A7E-BA9E-937F8B2EB4B3}" dt="2025-04-15T12:55:34.378" v="14"/>
          <ac:spMkLst>
            <pc:docMk/>
            <pc:sldMk cId="2898755195" sldId="258"/>
            <ac:spMk id="8" creationId="{6B292996-F67E-8D52-2675-CB1D6E55BE98}"/>
          </ac:spMkLst>
        </pc:spChg>
      </pc:sldChg>
      <pc:sldChg chg="modSp mod">
        <pc:chgData name="DSA - Daiana Belén Escobar" userId="a985d929-ec43-4a68-b2d7-ba722c0a7c2e" providerId="ADAL" clId="{C1185971-B6E0-4A7E-BA9E-937F8B2EB4B3}" dt="2025-04-15T13:00:40.387" v="59" actId="20577"/>
        <pc:sldMkLst>
          <pc:docMk/>
          <pc:sldMk cId="2882692569" sldId="259"/>
        </pc:sldMkLst>
        <pc:spChg chg="mod">
          <ac:chgData name="DSA - Daiana Belén Escobar" userId="a985d929-ec43-4a68-b2d7-ba722c0a7c2e" providerId="ADAL" clId="{C1185971-B6E0-4A7E-BA9E-937F8B2EB4B3}" dt="2025-04-15T13:00:40.387" v="59" actId="20577"/>
          <ac:spMkLst>
            <pc:docMk/>
            <pc:sldMk cId="2882692569" sldId="259"/>
            <ac:spMk id="8" creationId="{0547BA6D-41B7-8FCB-3A8D-5F2461CBFD77}"/>
          </ac:spMkLst>
        </pc:spChg>
      </pc:sldChg>
      <pc:sldChg chg="modSp mod modAnim">
        <pc:chgData name="DSA - Daiana Belén Escobar" userId="a985d929-ec43-4a68-b2d7-ba722c0a7c2e" providerId="ADAL" clId="{C1185971-B6E0-4A7E-BA9E-937F8B2EB4B3}" dt="2025-04-15T13:16:34.924" v="258" actId="108"/>
        <pc:sldMkLst>
          <pc:docMk/>
          <pc:sldMk cId="3004166797" sldId="260"/>
        </pc:sldMkLst>
        <pc:spChg chg="mod">
          <ac:chgData name="DSA - Daiana Belén Escobar" userId="a985d929-ec43-4a68-b2d7-ba722c0a7c2e" providerId="ADAL" clId="{C1185971-B6E0-4A7E-BA9E-937F8B2EB4B3}" dt="2025-04-15T13:16:34.924" v="258" actId="108"/>
          <ac:spMkLst>
            <pc:docMk/>
            <pc:sldMk cId="3004166797" sldId="260"/>
            <ac:spMk id="2" creationId="{91D49B02-A0FB-4DEE-ECD5-87EDFAE737A2}"/>
          </ac:spMkLst>
        </pc:spChg>
        <pc:spChg chg="mod">
          <ac:chgData name="DSA - Daiana Belén Escobar" userId="a985d929-ec43-4a68-b2d7-ba722c0a7c2e" providerId="ADAL" clId="{C1185971-B6E0-4A7E-BA9E-937F8B2EB4B3}" dt="2025-04-15T13:15:43.145" v="247" actId="14100"/>
          <ac:spMkLst>
            <pc:docMk/>
            <pc:sldMk cId="3004166797" sldId="260"/>
            <ac:spMk id="8" creationId="{F4C63860-31F2-F7AB-66CE-B862179EC46F}"/>
          </ac:spMkLst>
        </pc:spChg>
      </pc:sldChg>
      <pc:sldChg chg="modSp mod">
        <pc:chgData name="DSA - Daiana Belén Escobar" userId="a985d929-ec43-4a68-b2d7-ba722c0a7c2e" providerId="ADAL" clId="{C1185971-B6E0-4A7E-BA9E-937F8B2EB4B3}" dt="2025-04-15T12:59:44.623" v="47" actId="20577"/>
        <pc:sldMkLst>
          <pc:docMk/>
          <pc:sldMk cId="3706089113" sldId="261"/>
        </pc:sldMkLst>
        <pc:spChg chg="mod">
          <ac:chgData name="DSA - Daiana Belén Escobar" userId="a985d929-ec43-4a68-b2d7-ba722c0a7c2e" providerId="ADAL" clId="{C1185971-B6E0-4A7E-BA9E-937F8B2EB4B3}" dt="2025-04-15T12:59:44.623" v="47" actId="20577"/>
          <ac:spMkLst>
            <pc:docMk/>
            <pc:sldMk cId="3706089113" sldId="261"/>
            <ac:spMk id="3" creationId="{275767E4-1C3D-19AE-C887-42684D02FCE5}"/>
          </ac:spMkLst>
        </pc:spChg>
        <pc:spChg chg="mod">
          <ac:chgData name="DSA - Daiana Belén Escobar" userId="a985d929-ec43-4a68-b2d7-ba722c0a7c2e" providerId="ADAL" clId="{C1185971-B6E0-4A7E-BA9E-937F8B2EB4B3}" dt="2025-04-15T12:59:15.067" v="42"/>
          <ac:spMkLst>
            <pc:docMk/>
            <pc:sldMk cId="3706089113" sldId="261"/>
            <ac:spMk id="8" creationId="{79D8D0CF-3F11-68CB-0C5D-9E32F3FC27F3}"/>
          </ac:spMkLst>
        </pc:spChg>
      </pc:sldChg>
      <pc:sldChg chg="modSp mod">
        <pc:chgData name="DSA - Daiana Belén Escobar" userId="a985d929-ec43-4a68-b2d7-ba722c0a7c2e" providerId="ADAL" clId="{C1185971-B6E0-4A7E-BA9E-937F8B2EB4B3}" dt="2025-04-15T13:03:47.450" v="128"/>
        <pc:sldMkLst>
          <pc:docMk/>
          <pc:sldMk cId="2578504007" sldId="263"/>
        </pc:sldMkLst>
        <pc:spChg chg="mod">
          <ac:chgData name="DSA - Daiana Belén Escobar" userId="a985d929-ec43-4a68-b2d7-ba722c0a7c2e" providerId="ADAL" clId="{C1185971-B6E0-4A7E-BA9E-937F8B2EB4B3}" dt="2025-04-15T13:01:02.387" v="65" actId="1076"/>
          <ac:spMkLst>
            <pc:docMk/>
            <pc:sldMk cId="2578504007" sldId="263"/>
            <ac:spMk id="2" creationId="{497779BC-22B6-A2F5-E2B9-80E99F5AF2C9}"/>
          </ac:spMkLst>
        </pc:spChg>
        <pc:spChg chg="mod">
          <ac:chgData name="DSA - Daiana Belén Escobar" userId="a985d929-ec43-4a68-b2d7-ba722c0a7c2e" providerId="ADAL" clId="{C1185971-B6E0-4A7E-BA9E-937F8B2EB4B3}" dt="2025-04-15T13:01:59.814" v="90" actId="20577"/>
          <ac:spMkLst>
            <pc:docMk/>
            <pc:sldMk cId="2578504007" sldId="263"/>
            <ac:spMk id="3" creationId="{FC2DDB34-C37B-3A06-638A-874AC40143DC}"/>
          </ac:spMkLst>
        </pc:spChg>
        <pc:spChg chg="mod">
          <ac:chgData name="DSA - Daiana Belén Escobar" userId="a985d929-ec43-4a68-b2d7-ba722c0a7c2e" providerId="ADAL" clId="{C1185971-B6E0-4A7E-BA9E-937F8B2EB4B3}" dt="2025-04-15T13:03:06.149" v="122" actId="20577"/>
          <ac:spMkLst>
            <pc:docMk/>
            <pc:sldMk cId="2578504007" sldId="263"/>
            <ac:spMk id="6" creationId="{C720FDA1-AB42-9F96-7284-04112BF05AE6}"/>
          </ac:spMkLst>
        </pc:spChg>
        <pc:spChg chg="mod">
          <ac:chgData name="DSA - Daiana Belén Escobar" userId="a985d929-ec43-4a68-b2d7-ba722c0a7c2e" providerId="ADAL" clId="{C1185971-B6E0-4A7E-BA9E-937F8B2EB4B3}" dt="2025-04-15T13:03:47.450" v="128"/>
          <ac:spMkLst>
            <pc:docMk/>
            <pc:sldMk cId="2578504007" sldId="263"/>
            <ac:spMk id="7" creationId="{472592AC-1A14-D2BC-4F94-9E25D1C54A29}"/>
          </ac:spMkLst>
        </pc:spChg>
      </pc:sldChg>
      <pc:sldChg chg="modSp mod">
        <pc:chgData name="DSA - Daiana Belén Escobar" userId="a985d929-ec43-4a68-b2d7-ba722c0a7c2e" providerId="ADAL" clId="{C1185971-B6E0-4A7E-BA9E-937F8B2EB4B3}" dt="2025-04-15T12:55:20.481" v="11" actId="20577"/>
        <pc:sldMkLst>
          <pc:docMk/>
          <pc:sldMk cId="11547028" sldId="266"/>
        </pc:sldMkLst>
        <pc:spChg chg="mod">
          <ac:chgData name="DSA - Daiana Belén Escobar" userId="a985d929-ec43-4a68-b2d7-ba722c0a7c2e" providerId="ADAL" clId="{C1185971-B6E0-4A7E-BA9E-937F8B2EB4B3}" dt="2025-04-15T12:55:00.874" v="4"/>
          <ac:spMkLst>
            <pc:docMk/>
            <pc:sldMk cId="11547028" sldId="266"/>
            <ac:spMk id="4" creationId="{779D12F1-6F40-DB8C-B441-4FFAA91A13A8}"/>
          </ac:spMkLst>
        </pc:spChg>
        <pc:spChg chg="mod">
          <ac:chgData name="DSA - Daiana Belén Escobar" userId="a985d929-ec43-4a68-b2d7-ba722c0a7c2e" providerId="ADAL" clId="{C1185971-B6E0-4A7E-BA9E-937F8B2EB4B3}" dt="2025-04-15T12:55:20.481" v="11" actId="20577"/>
          <ac:spMkLst>
            <pc:docMk/>
            <pc:sldMk cId="11547028" sldId="266"/>
            <ac:spMk id="8" creationId="{AD2828CC-7C10-2827-A381-A2DA65B48492}"/>
          </ac:spMkLst>
        </pc:spChg>
      </pc:sldChg>
      <pc:sldChg chg="modSp mod">
        <pc:chgData name="DSA - Daiana Belén Escobar" userId="a985d929-ec43-4a68-b2d7-ba722c0a7c2e" providerId="ADAL" clId="{C1185971-B6E0-4A7E-BA9E-937F8B2EB4B3}" dt="2025-04-15T13:14:42.254" v="235" actId="20577"/>
        <pc:sldMkLst>
          <pc:docMk/>
          <pc:sldMk cId="1544191734" sldId="267"/>
        </pc:sldMkLst>
        <pc:spChg chg="mod">
          <ac:chgData name="DSA - Daiana Belén Escobar" userId="a985d929-ec43-4a68-b2d7-ba722c0a7c2e" providerId="ADAL" clId="{C1185971-B6E0-4A7E-BA9E-937F8B2EB4B3}" dt="2025-04-15T13:14:42.254" v="235" actId="20577"/>
          <ac:spMkLst>
            <pc:docMk/>
            <pc:sldMk cId="1544191734" sldId="267"/>
            <ac:spMk id="8" creationId="{CFBF0495-F7AE-59F0-247A-1E9B849B9198}"/>
          </ac:spMkLst>
        </pc:spChg>
      </pc:sldChg>
      <pc:sldChg chg="modSp mod">
        <pc:chgData name="DSA - Daiana Belén Escobar" userId="a985d929-ec43-4a68-b2d7-ba722c0a7c2e" providerId="ADAL" clId="{C1185971-B6E0-4A7E-BA9E-937F8B2EB4B3}" dt="2025-04-15T12:56:10.430" v="20" actId="1076"/>
        <pc:sldMkLst>
          <pc:docMk/>
          <pc:sldMk cId="1253911078" sldId="268"/>
        </pc:sldMkLst>
        <pc:spChg chg="mod">
          <ac:chgData name="DSA - Daiana Belén Escobar" userId="a985d929-ec43-4a68-b2d7-ba722c0a7c2e" providerId="ADAL" clId="{C1185971-B6E0-4A7E-BA9E-937F8B2EB4B3}" dt="2025-04-15T12:56:10.430" v="20" actId="1076"/>
          <ac:spMkLst>
            <pc:docMk/>
            <pc:sldMk cId="1253911078" sldId="268"/>
            <ac:spMk id="6" creationId="{DE066E8E-133F-7AA1-512B-E20D9E860376}"/>
          </ac:spMkLst>
        </pc:spChg>
      </pc:sldChg>
      <pc:sldChg chg="modSp mod">
        <pc:chgData name="DSA - Daiana Belén Escobar" userId="a985d929-ec43-4a68-b2d7-ba722c0a7c2e" providerId="ADAL" clId="{C1185971-B6E0-4A7E-BA9E-937F8B2EB4B3}" dt="2025-04-15T13:12:12.769" v="227" actId="20577"/>
        <pc:sldMkLst>
          <pc:docMk/>
          <pc:sldMk cId="3515351970" sldId="271"/>
        </pc:sldMkLst>
        <pc:spChg chg="mod">
          <ac:chgData name="DSA - Daiana Belén Escobar" userId="a985d929-ec43-4a68-b2d7-ba722c0a7c2e" providerId="ADAL" clId="{C1185971-B6E0-4A7E-BA9E-937F8B2EB4B3}" dt="2025-04-15T13:12:12.769" v="227" actId="20577"/>
          <ac:spMkLst>
            <pc:docMk/>
            <pc:sldMk cId="3515351970" sldId="271"/>
            <ac:spMk id="8" creationId="{AD9858F8-071A-C7D8-4449-93A064ADC629}"/>
          </ac:spMkLst>
        </pc:spChg>
      </pc:sldChg>
      <pc:sldChg chg="modSp mod">
        <pc:chgData name="DSA - Daiana Belén Escobar" userId="a985d929-ec43-4a68-b2d7-ba722c0a7c2e" providerId="ADAL" clId="{C1185971-B6E0-4A7E-BA9E-937F8B2EB4B3}" dt="2025-04-15T13:09:19.407" v="193" actId="1076"/>
        <pc:sldMkLst>
          <pc:docMk/>
          <pc:sldMk cId="1838375869" sldId="272"/>
        </pc:sldMkLst>
        <pc:spChg chg="mod">
          <ac:chgData name="DSA - Daiana Belén Escobar" userId="a985d929-ec43-4a68-b2d7-ba722c0a7c2e" providerId="ADAL" clId="{C1185971-B6E0-4A7E-BA9E-937F8B2EB4B3}" dt="2025-04-15T13:09:08.807" v="192" actId="6549"/>
          <ac:spMkLst>
            <pc:docMk/>
            <pc:sldMk cId="1838375869" sldId="272"/>
            <ac:spMk id="2" creationId="{184B7E9D-8BC5-1AE9-EF8A-4E367D4243B4}"/>
          </ac:spMkLst>
        </pc:spChg>
        <pc:spChg chg="mod">
          <ac:chgData name="DSA - Daiana Belén Escobar" userId="a985d929-ec43-4a68-b2d7-ba722c0a7c2e" providerId="ADAL" clId="{C1185971-B6E0-4A7E-BA9E-937F8B2EB4B3}" dt="2025-04-15T13:08:53.574" v="186" actId="20577"/>
          <ac:spMkLst>
            <pc:docMk/>
            <pc:sldMk cId="1838375869" sldId="272"/>
            <ac:spMk id="3" creationId="{D8373E2C-1096-E168-66E5-09C9D8737954}"/>
          </ac:spMkLst>
        </pc:spChg>
        <pc:spChg chg="ord">
          <ac:chgData name="DSA - Daiana Belén Escobar" userId="a985d929-ec43-4a68-b2d7-ba722c0a7c2e" providerId="ADAL" clId="{C1185971-B6E0-4A7E-BA9E-937F8B2EB4B3}" dt="2025-04-15T13:08:51.691" v="185" actId="171"/>
          <ac:spMkLst>
            <pc:docMk/>
            <pc:sldMk cId="1838375869" sldId="272"/>
            <ac:spMk id="6" creationId="{78F0AAB5-9199-5E14-6C41-BCC7740FB74E}"/>
          </ac:spMkLst>
        </pc:spChg>
        <pc:spChg chg="mod ord">
          <ac:chgData name="DSA - Daiana Belén Escobar" userId="a985d929-ec43-4a68-b2d7-ba722c0a7c2e" providerId="ADAL" clId="{C1185971-B6E0-4A7E-BA9E-937F8B2EB4B3}" dt="2025-04-15T13:09:19.407" v="193" actId="1076"/>
          <ac:spMkLst>
            <pc:docMk/>
            <pc:sldMk cId="1838375869" sldId="272"/>
            <ac:spMk id="7" creationId="{809B37B5-E676-7CF4-0E6D-B87403D1C646}"/>
          </ac:spMkLst>
        </pc:spChg>
      </pc:sldChg>
      <pc:sldChg chg="modSp mod">
        <pc:chgData name="DSA - Daiana Belén Escobar" userId="a985d929-ec43-4a68-b2d7-ba722c0a7c2e" providerId="ADAL" clId="{C1185971-B6E0-4A7E-BA9E-937F8B2EB4B3}" dt="2025-04-15T13:05:17.924" v="152"/>
        <pc:sldMkLst>
          <pc:docMk/>
          <pc:sldMk cId="4026492455" sldId="273"/>
        </pc:sldMkLst>
        <pc:spChg chg="mod">
          <ac:chgData name="DSA - Daiana Belén Escobar" userId="a985d929-ec43-4a68-b2d7-ba722c0a7c2e" providerId="ADAL" clId="{C1185971-B6E0-4A7E-BA9E-937F8B2EB4B3}" dt="2025-04-15T13:04:01.605" v="131"/>
          <ac:spMkLst>
            <pc:docMk/>
            <pc:sldMk cId="4026492455" sldId="273"/>
            <ac:spMk id="2" creationId="{09D82AD7-4702-D08C-6F78-E6A34177FA7D}"/>
          </ac:spMkLst>
        </pc:spChg>
        <pc:spChg chg="mod">
          <ac:chgData name="DSA - Daiana Belén Escobar" userId="a985d929-ec43-4a68-b2d7-ba722c0a7c2e" providerId="ADAL" clId="{C1185971-B6E0-4A7E-BA9E-937F8B2EB4B3}" dt="2025-04-15T13:05:17.924" v="152"/>
          <ac:spMkLst>
            <pc:docMk/>
            <pc:sldMk cId="4026492455" sldId="273"/>
            <ac:spMk id="3" creationId="{E004F2FC-D540-E559-4814-A0893BCB6D0C}"/>
          </ac:spMkLst>
        </pc:spChg>
        <pc:spChg chg="mod">
          <ac:chgData name="DSA - Daiana Belén Escobar" userId="a985d929-ec43-4a68-b2d7-ba722c0a7c2e" providerId="ADAL" clId="{C1185971-B6E0-4A7E-BA9E-937F8B2EB4B3}" dt="2025-04-15T13:04:43.636" v="142" actId="20577"/>
          <ac:spMkLst>
            <pc:docMk/>
            <pc:sldMk cId="4026492455" sldId="273"/>
            <ac:spMk id="8" creationId="{F86566C0-0522-5569-7381-A019BFFEB3E0}"/>
          </ac:spMkLst>
        </pc:spChg>
      </pc:sldChg>
      <pc:sldChg chg="modSp mod">
        <pc:chgData name="DSA - Daiana Belén Escobar" userId="a985d929-ec43-4a68-b2d7-ba722c0a7c2e" providerId="ADAL" clId="{C1185971-B6E0-4A7E-BA9E-937F8B2EB4B3}" dt="2025-04-15T13:07:57.098" v="175" actId="14100"/>
        <pc:sldMkLst>
          <pc:docMk/>
          <pc:sldMk cId="1275460895" sldId="274"/>
        </pc:sldMkLst>
        <pc:spChg chg="mod">
          <ac:chgData name="DSA - Daiana Belén Escobar" userId="a985d929-ec43-4a68-b2d7-ba722c0a7c2e" providerId="ADAL" clId="{C1185971-B6E0-4A7E-BA9E-937F8B2EB4B3}" dt="2025-04-15T13:07:51.160" v="174" actId="14100"/>
          <ac:spMkLst>
            <pc:docMk/>
            <pc:sldMk cId="1275460895" sldId="274"/>
            <ac:spMk id="2" creationId="{6ABB4994-81BF-EA7F-E7D4-183CF6A35CF8}"/>
          </ac:spMkLst>
        </pc:spChg>
        <pc:spChg chg="mod">
          <ac:chgData name="DSA - Daiana Belén Escobar" userId="a985d929-ec43-4a68-b2d7-ba722c0a7c2e" providerId="ADAL" clId="{C1185971-B6E0-4A7E-BA9E-937F8B2EB4B3}" dt="2025-04-15T13:07:57.098" v="175" actId="14100"/>
          <ac:spMkLst>
            <pc:docMk/>
            <pc:sldMk cId="1275460895" sldId="274"/>
            <ac:spMk id="8" creationId="{0B684886-57E4-624E-01AC-E8965510D23E}"/>
          </ac:spMkLst>
        </pc:spChg>
      </pc:sldChg>
      <pc:sldChg chg="add">
        <pc:chgData name="DSA - Daiana Belén Escobar" userId="a985d929-ec43-4a68-b2d7-ba722c0a7c2e" providerId="ADAL" clId="{C1185971-B6E0-4A7E-BA9E-937F8B2EB4B3}" dt="2025-04-11T15:42:56.095" v="0"/>
        <pc:sldMkLst>
          <pc:docMk/>
          <pc:sldMk cId="2425857527" sldId="275"/>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088FB0-4DB9-9EBF-DC98-D6C648A3605A}"/>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756ED8F4-D258-88C0-2639-DF9AA7FFE07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C5729840-BD73-B5C9-A66E-1A99898C114A}"/>
              </a:ext>
            </a:extLst>
          </p:cNvPr>
          <p:cNvSpPr>
            <a:spLocks noGrp="1"/>
          </p:cNvSpPr>
          <p:nvPr>
            <p:ph type="dt" sz="half" idx="10"/>
          </p:nvPr>
        </p:nvSpPr>
        <p:spPr/>
        <p:txBody>
          <a:bodyPr/>
          <a:lstStyle/>
          <a:p>
            <a:fld id="{1841D962-7DF7-4554-AA63-E45837D9A394}" type="datetimeFigureOut">
              <a:rPr lang="pt-BR" smtClean="0"/>
              <a:t>15/04/2025</a:t>
            </a:fld>
            <a:endParaRPr lang="pt-BR"/>
          </a:p>
        </p:txBody>
      </p:sp>
      <p:sp>
        <p:nvSpPr>
          <p:cNvPr id="5" name="Espaço Reservado para Rodapé 4">
            <a:extLst>
              <a:ext uri="{FF2B5EF4-FFF2-40B4-BE49-F238E27FC236}">
                <a16:creationId xmlns:a16="http://schemas.microsoft.com/office/drawing/2014/main" id="{EB115C7B-E0AD-AF80-20FA-4B06BEAA1711}"/>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70B9A169-BB9A-2E51-036E-42879331BE2A}"/>
              </a:ext>
            </a:extLst>
          </p:cNvPr>
          <p:cNvSpPr>
            <a:spLocks noGrp="1"/>
          </p:cNvSpPr>
          <p:nvPr>
            <p:ph type="sldNum" sz="quarter" idx="12"/>
          </p:nvPr>
        </p:nvSpPr>
        <p:spPr/>
        <p:txBody>
          <a:bodyPr/>
          <a:lstStyle/>
          <a:p>
            <a:fld id="{B85468F3-9353-4988-82B0-A4EB349C979B}" type="slidenum">
              <a:rPr lang="pt-BR" smtClean="0"/>
              <a:t>‹nº›</a:t>
            </a:fld>
            <a:endParaRPr lang="pt-BR"/>
          </a:p>
        </p:txBody>
      </p:sp>
    </p:spTree>
    <p:extLst>
      <p:ext uri="{BB962C8B-B14F-4D97-AF65-F5344CB8AC3E}">
        <p14:creationId xmlns:p14="http://schemas.microsoft.com/office/powerpoint/2010/main" val="8330487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BE2D636-D582-880A-7380-1535358637CB}"/>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11BB85C8-7CCF-13E0-B26A-3A01343B5958}"/>
              </a:ext>
            </a:extLst>
          </p:cNvPr>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4C3A75B4-837D-1664-599A-727D405B3AAF}"/>
              </a:ext>
            </a:extLst>
          </p:cNvPr>
          <p:cNvSpPr>
            <a:spLocks noGrp="1"/>
          </p:cNvSpPr>
          <p:nvPr>
            <p:ph type="dt" sz="half" idx="10"/>
          </p:nvPr>
        </p:nvSpPr>
        <p:spPr/>
        <p:txBody>
          <a:bodyPr/>
          <a:lstStyle/>
          <a:p>
            <a:fld id="{1841D962-7DF7-4554-AA63-E45837D9A394}" type="datetimeFigureOut">
              <a:rPr lang="pt-BR" smtClean="0"/>
              <a:t>15/04/2025</a:t>
            </a:fld>
            <a:endParaRPr lang="pt-BR"/>
          </a:p>
        </p:txBody>
      </p:sp>
      <p:sp>
        <p:nvSpPr>
          <p:cNvPr id="5" name="Espaço Reservado para Rodapé 4">
            <a:extLst>
              <a:ext uri="{FF2B5EF4-FFF2-40B4-BE49-F238E27FC236}">
                <a16:creationId xmlns:a16="http://schemas.microsoft.com/office/drawing/2014/main" id="{BD227629-B314-BE76-FD2D-6E5A08319CF2}"/>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161336A1-7412-730F-E051-89B98FD01B99}"/>
              </a:ext>
            </a:extLst>
          </p:cNvPr>
          <p:cNvSpPr>
            <a:spLocks noGrp="1"/>
          </p:cNvSpPr>
          <p:nvPr>
            <p:ph type="sldNum" sz="quarter" idx="12"/>
          </p:nvPr>
        </p:nvSpPr>
        <p:spPr/>
        <p:txBody>
          <a:bodyPr/>
          <a:lstStyle/>
          <a:p>
            <a:fld id="{B85468F3-9353-4988-82B0-A4EB349C979B}" type="slidenum">
              <a:rPr lang="pt-BR" smtClean="0"/>
              <a:t>‹nº›</a:t>
            </a:fld>
            <a:endParaRPr lang="pt-BR"/>
          </a:p>
        </p:txBody>
      </p:sp>
    </p:spTree>
    <p:extLst>
      <p:ext uri="{BB962C8B-B14F-4D97-AF65-F5344CB8AC3E}">
        <p14:creationId xmlns:p14="http://schemas.microsoft.com/office/powerpoint/2010/main" val="36133904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E37B27D6-EF7C-461A-5D7C-E75CC5F40081}"/>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BCC8F818-A0F0-8266-387A-4B40AA7CE319}"/>
              </a:ext>
            </a:extLst>
          </p:cNvPr>
          <p:cNvSpPr>
            <a:spLocks noGrp="1"/>
          </p:cNvSpPr>
          <p:nvPr>
            <p:ph type="body" orient="vert" idx="1"/>
          </p:nvPr>
        </p:nvSpPr>
        <p:spPr>
          <a:xfrm>
            <a:off x="838200" y="365125"/>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5700B7F0-850A-B7DC-3705-C3C25909782C}"/>
              </a:ext>
            </a:extLst>
          </p:cNvPr>
          <p:cNvSpPr>
            <a:spLocks noGrp="1"/>
          </p:cNvSpPr>
          <p:nvPr>
            <p:ph type="dt" sz="half" idx="10"/>
          </p:nvPr>
        </p:nvSpPr>
        <p:spPr/>
        <p:txBody>
          <a:bodyPr/>
          <a:lstStyle/>
          <a:p>
            <a:fld id="{1841D962-7DF7-4554-AA63-E45837D9A394}" type="datetimeFigureOut">
              <a:rPr lang="pt-BR" smtClean="0"/>
              <a:t>15/04/2025</a:t>
            </a:fld>
            <a:endParaRPr lang="pt-BR"/>
          </a:p>
        </p:txBody>
      </p:sp>
      <p:sp>
        <p:nvSpPr>
          <p:cNvPr id="5" name="Espaço Reservado para Rodapé 4">
            <a:extLst>
              <a:ext uri="{FF2B5EF4-FFF2-40B4-BE49-F238E27FC236}">
                <a16:creationId xmlns:a16="http://schemas.microsoft.com/office/drawing/2014/main" id="{6185748D-65A6-D43C-24C2-BA886B6B54EC}"/>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30B9BC02-CED4-4486-81EB-A34B3A1840F1}"/>
              </a:ext>
            </a:extLst>
          </p:cNvPr>
          <p:cNvSpPr>
            <a:spLocks noGrp="1"/>
          </p:cNvSpPr>
          <p:nvPr>
            <p:ph type="sldNum" sz="quarter" idx="12"/>
          </p:nvPr>
        </p:nvSpPr>
        <p:spPr/>
        <p:txBody>
          <a:bodyPr/>
          <a:lstStyle/>
          <a:p>
            <a:fld id="{B85468F3-9353-4988-82B0-A4EB349C979B}" type="slidenum">
              <a:rPr lang="pt-BR" smtClean="0"/>
              <a:t>‹nº›</a:t>
            </a:fld>
            <a:endParaRPr lang="pt-BR"/>
          </a:p>
        </p:txBody>
      </p:sp>
    </p:spTree>
    <p:extLst>
      <p:ext uri="{BB962C8B-B14F-4D97-AF65-F5344CB8AC3E}">
        <p14:creationId xmlns:p14="http://schemas.microsoft.com/office/powerpoint/2010/main" val="3729005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8A9341-4E74-3854-6DCE-1207E0910DA5}"/>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2423B27C-8201-56EF-41A4-DB6900D9F77E}"/>
              </a:ext>
            </a:extLst>
          </p:cNvPr>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2E327E0B-B20F-390F-02DE-8C240BF8E2EB}"/>
              </a:ext>
            </a:extLst>
          </p:cNvPr>
          <p:cNvSpPr>
            <a:spLocks noGrp="1"/>
          </p:cNvSpPr>
          <p:nvPr>
            <p:ph type="dt" sz="half" idx="10"/>
          </p:nvPr>
        </p:nvSpPr>
        <p:spPr/>
        <p:txBody>
          <a:bodyPr/>
          <a:lstStyle/>
          <a:p>
            <a:fld id="{1841D962-7DF7-4554-AA63-E45837D9A394}" type="datetimeFigureOut">
              <a:rPr lang="pt-BR" smtClean="0"/>
              <a:t>15/04/2025</a:t>
            </a:fld>
            <a:endParaRPr lang="pt-BR"/>
          </a:p>
        </p:txBody>
      </p:sp>
      <p:sp>
        <p:nvSpPr>
          <p:cNvPr id="5" name="Espaço Reservado para Rodapé 4">
            <a:extLst>
              <a:ext uri="{FF2B5EF4-FFF2-40B4-BE49-F238E27FC236}">
                <a16:creationId xmlns:a16="http://schemas.microsoft.com/office/drawing/2014/main" id="{B0A2195A-1236-CE71-0593-CF12E19E3140}"/>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6C5AEBEB-6E5E-556B-BEB2-54F3CE466A6C}"/>
              </a:ext>
            </a:extLst>
          </p:cNvPr>
          <p:cNvSpPr>
            <a:spLocks noGrp="1"/>
          </p:cNvSpPr>
          <p:nvPr>
            <p:ph type="sldNum" sz="quarter" idx="12"/>
          </p:nvPr>
        </p:nvSpPr>
        <p:spPr/>
        <p:txBody>
          <a:bodyPr/>
          <a:lstStyle/>
          <a:p>
            <a:fld id="{B85468F3-9353-4988-82B0-A4EB349C979B}" type="slidenum">
              <a:rPr lang="pt-BR" smtClean="0"/>
              <a:t>‹nº›</a:t>
            </a:fld>
            <a:endParaRPr lang="pt-BR"/>
          </a:p>
        </p:txBody>
      </p:sp>
    </p:spTree>
    <p:extLst>
      <p:ext uri="{BB962C8B-B14F-4D97-AF65-F5344CB8AC3E}">
        <p14:creationId xmlns:p14="http://schemas.microsoft.com/office/powerpoint/2010/main" val="2149420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2F95CC-DAA4-DE2C-5A3B-103E814B8CEE}"/>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98A0BE57-08B5-21D9-CCCF-D9721FA0D6E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Clique para editar os estilos de texto Mestres</a:t>
            </a:r>
          </a:p>
        </p:txBody>
      </p:sp>
      <p:sp>
        <p:nvSpPr>
          <p:cNvPr id="4" name="Espaço Reservado para Data 3">
            <a:extLst>
              <a:ext uri="{FF2B5EF4-FFF2-40B4-BE49-F238E27FC236}">
                <a16:creationId xmlns:a16="http://schemas.microsoft.com/office/drawing/2014/main" id="{E5CB6F46-27D3-B351-8988-418BD1A7DD5F}"/>
              </a:ext>
            </a:extLst>
          </p:cNvPr>
          <p:cNvSpPr>
            <a:spLocks noGrp="1"/>
          </p:cNvSpPr>
          <p:nvPr>
            <p:ph type="dt" sz="half" idx="10"/>
          </p:nvPr>
        </p:nvSpPr>
        <p:spPr/>
        <p:txBody>
          <a:bodyPr/>
          <a:lstStyle/>
          <a:p>
            <a:fld id="{1841D962-7DF7-4554-AA63-E45837D9A394}" type="datetimeFigureOut">
              <a:rPr lang="pt-BR" smtClean="0"/>
              <a:t>15/04/2025</a:t>
            </a:fld>
            <a:endParaRPr lang="pt-BR"/>
          </a:p>
        </p:txBody>
      </p:sp>
      <p:sp>
        <p:nvSpPr>
          <p:cNvPr id="5" name="Espaço Reservado para Rodapé 4">
            <a:extLst>
              <a:ext uri="{FF2B5EF4-FFF2-40B4-BE49-F238E27FC236}">
                <a16:creationId xmlns:a16="http://schemas.microsoft.com/office/drawing/2014/main" id="{D73BA6AD-BFAA-74D9-0B67-9DFA51F6DA32}"/>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512AF07F-82A5-A26F-E442-2119D6F60033}"/>
              </a:ext>
            </a:extLst>
          </p:cNvPr>
          <p:cNvSpPr>
            <a:spLocks noGrp="1"/>
          </p:cNvSpPr>
          <p:nvPr>
            <p:ph type="sldNum" sz="quarter" idx="12"/>
          </p:nvPr>
        </p:nvSpPr>
        <p:spPr/>
        <p:txBody>
          <a:bodyPr/>
          <a:lstStyle/>
          <a:p>
            <a:fld id="{B85468F3-9353-4988-82B0-A4EB349C979B}" type="slidenum">
              <a:rPr lang="pt-BR" smtClean="0"/>
              <a:t>‹nº›</a:t>
            </a:fld>
            <a:endParaRPr lang="pt-BR"/>
          </a:p>
        </p:txBody>
      </p:sp>
    </p:spTree>
    <p:extLst>
      <p:ext uri="{BB962C8B-B14F-4D97-AF65-F5344CB8AC3E}">
        <p14:creationId xmlns:p14="http://schemas.microsoft.com/office/powerpoint/2010/main" val="488208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2E62DFD-C871-46FD-30C3-EBDDFDBA66C5}"/>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40E6B96F-C883-2784-6E84-8B6F4088AD4B}"/>
              </a:ext>
            </a:extLst>
          </p:cNvPr>
          <p:cNvSpPr>
            <a:spLocks noGrp="1"/>
          </p:cNvSpPr>
          <p:nvPr>
            <p:ph sz="half" idx="1"/>
          </p:nvPr>
        </p:nvSpPr>
        <p:spPr>
          <a:xfrm>
            <a:off x="838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79B93E3C-F869-2F70-2962-857B50E30ECE}"/>
              </a:ext>
            </a:extLst>
          </p:cNvPr>
          <p:cNvSpPr>
            <a:spLocks noGrp="1"/>
          </p:cNvSpPr>
          <p:nvPr>
            <p:ph sz="half" idx="2"/>
          </p:nvPr>
        </p:nvSpPr>
        <p:spPr>
          <a:xfrm>
            <a:off x="6172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2967400E-279B-887A-0FA0-3CA309C3A151}"/>
              </a:ext>
            </a:extLst>
          </p:cNvPr>
          <p:cNvSpPr>
            <a:spLocks noGrp="1"/>
          </p:cNvSpPr>
          <p:nvPr>
            <p:ph type="dt" sz="half" idx="10"/>
          </p:nvPr>
        </p:nvSpPr>
        <p:spPr/>
        <p:txBody>
          <a:bodyPr/>
          <a:lstStyle/>
          <a:p>
            <a:fld id="{1841D962-7DF7-4554-AA63-E45837D9A394}" type="datetimeFigureOut">
              <a:rPr lang="pt-BR" smtClean="0"/>
              <a:t>15/04/2025</a:t>
            </a:fld>
            <a:endParaRPr lang="pt-BR"/>
          </a:p>
        </p:txBody>
      </p:sp>
      <p:sp>
        <p:nvSpPr>
          <p:cNvPr id="6" name="Espaço Reservado para Rodapé 5">
            <a:extLst>
              <a:ext uri="{FF2B5EF4-FFF2-40B4-BE49-F238E27FC236}">
                <a16:creationId xmlns:a16="http://schemas.microsoft.com/office/drawing/2014/main" id="{B1FA2C85-DFA5-B65E-15D9-56F3E850EF7F}"/>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C0BAA3D8-D440-30E8-C685-F2A55C4ED648}"/>
              </a:ext>
            </a:extLst>
          </p:cNvPr>
          <p:cNvSpPr>
            <a:spLocks noGrp="1"/>
          </p:cNvSpPr>
          <p:nvPr>
            <p:ph type="sldNum" sz="quarter" idx="12"/>
          </p:nvPr>
        </p:nvSpPr>
        <p:spPr/>
        <p:txBody>
          <a:bodyPr/>
          <a:lstStyle/>
          <a:p>
            <a:fld id="{B85468F3-9353-4988-82B0-A4EB349C979B}" type="slidenum">
              <a:rPr lang="pt-BR" smtClean="0"/>
              <a:t>‹nº›</a:t>
            </a:fld>
            <a:endParaRPr lang="pt-BR"/>
          </a:p>
        </p:txBody>
      </p:sp>
    </p:spTree>
    <p:extLst>
      <p:ext uri="{BB962C8B-B14F-4D97-AF65-F5344CB8AC3E}">
        <p14:creationId xmlns:p14="http://schemas.microsoft.com/office/powerpoint/2010/main" val="2957271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C71730E-21EA-B2D8-1B02-8C51C74975EF}"/>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5C753B26-51B1-4D02-24F6-E0E322DEEB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Espaço Reservado para Conteúdo 3">
            <a:extLst>
              <a:ext uri="{FF2B5EF4-FFF2-40B4-BE49-F238E27FC236}">
                <a16:creationId xmlns:a16="http://schemas.microsoft.com/office/drawing/2014/main" id="{6A985587-BE9E-D37E-28A0-6D28B436FAA2}"/>
              </a:ext>
            </a:extLst>
          </p:cNvPr>
          <p:cNvSpPr>
            <a:spLocks noGrp="1"/>
          </p:cNvSpPr>
          <p:nvPr>
            <p:ph sz="half" idx="2"/>
          </p:nvPr>
        </p:nvSpPr>
        <p:spPr>
          <a:xfrm>
            <a:off x="839788" y="2505075"/>
            <a:ext cx="5157787"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8E1093B9-43F9-26FD-60CC-EFE44829DE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Espaço Reservado para Conteúdo 5">
            <a:extLst>
              <a:ext uri="{FF2B5EF4-FFF2-40B4-BE49-F238E27FC236}">
                <a16:creationId xmlns:a16="http://schemas.microsoft.com/office/drawing/2014/main" id="{BD8D3B14-1A66-92EC-EC5F-80FAAEDFC906}"/>
              </a:ext>
            </a:extLst>
          </p:cNvPr>
          <p:cNvSpPr>
            <a:spLocks noGrp="1"/>
          </p:cNvSpPr>
          <p:nvPr>
            <p:ph sz="quarter" idx="4"/>
          </p:nvPr>
        </p:nvSpPr>
        <p:spPr>
          <a:xfrm>
            <a:off x="6172200" y="2505075"/>
            <a:ext cx="5183188"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E6A203AD-771B-B389-C922-2EE39A03970C}"/>
              </a:ext>
            </a:extLst>
          </p:cNvPr>
          <p:cNvSpPr>
            <a:spLocks noGrp="1"/>
          </p:cNvSpPr>
          <p:nvPr>
            <p:ph type="dt" sz="half" idx="10"/>
          </p:nvPr>
        </p:nvSpPr>
        <p:spPr/>
        <p:txBody>
          <a:bodyPr/>
          <a:lstStyle/>
          <a:p>
            <a:fld id="{1841D962-7DF7-4554-AA63-E45837D9A394}" type="datetimeFigureOut">
              <a:rPr lang="pt-BR" smtClean="0"/>
              <a:t>15/04/2025</a:t>
            </a:fld>
            <a:endParaRPr lang="pt-BR"/>
          </a:p>
        </p:txBody>
      </p:sp>
      <p:sp>
        <p:nvSpPr>
          <p:cNvPr id="8" name="Espaço Reservado para Rodapé 7">
            <a:extLst>
              <a:ext uri="{FF2B5EF4-FFF2-40B4-BE49-F238E27FC236}">
                <a16:creationId xmlns:a16="http://schemas.microsoft.com/office/drawing/2014/main" id="{B2591A7E-815C-361C-C2B6-7CBF9419CEE0}"/>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7F4FFD8D-B81B-6386-7F41-4590D25232FA}"/>
              </a:ext>
            </a:extLst>
          </p:cNvPr>
          <p:cNvSpPr>
            <a:spLocks noGrp="1"/>
          </p:cNvSpPr>
          <p:nvPr>
            <p:ph type="sldNum" sz="quarter" idx="12"/>
          </p:nvPr>
        </p:nvSpPr>
        <p:spPr/>
        <p:txBody>
          <a:bodyPr/>
          <a:lstStyle/>
          <a:p>
            <a:fld id="{B85468F3-9353-4988-82B0-A4EB349C979B}" type="slidenum">
              <a:rPr lang="pt-BR" smtClean="0"/>
              <a:t>‹nº›</a:t>
            </a:fld>
            <a:endParaRPr lang="pt-BR"/>
          </a:p>
        </p:txBody>
      </p:sp>
    </p:spTree>
    <p:extLst>
      <p:ext uri="{BB962C8B-B14F-4D97-AF65-F5344CB8AC3E}">
        <p14:creationId xmlns:p14="http://schemas.microsoft.com/office/powerpoint/2010/main" val="3082416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2CE4F7-3703-2C4A-459E-3C5A922784EF}"/>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E1FAB110-08E3-FF06-044B-FE56773DB9D8}"/>
              </a:ext>
            </a:extLst>
          </p:cNvPr>
          <p:cNvSpPr>
            <a:spLocks noGrp="1"/>
          </p:cNvSpPr>
          <p:nvPr>
            <p:ph type="dt" sz="half" idx="10"/>
          </p:nvPr>
        </p:nvSpPr>
        <p:spPr/>
        <p:txBody>
          <a:bodyPr/>
          <a:lstStyle/>
          <a:p>
            <a:fld id="{1841D962-7DF7-4554-AA63-E45837D9A394}" type="datetimeFigureOut">
              <a:rPr lang="pt-BR" smtClean="0"/>
              <a:t>15/04/2025</a:t>
            </a:fld>
            <a:endParaRPr lang="pt-BR"/>
          </a:p>
        </p:txBody>
      </p:sp>
      <p:sp>
        <p:nvSpPr>
          <p:cNvPr id="4" name="Espaço Reservado para Rodapé 3">
            <a:extLst>
              <a:ext uri="{FF2B5EF4-FFF2-40B4-BE49-F238E27FC236}">
                <a16:creationId xmlns:a16="http://schemas.microsoft.com/office/drawing/2014/main" id="{9EF6EBD6-3082-1AB9-3B10-5EBDFC971D32}"/>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F8779BB2-A3E9-B719-5C1D-21FB316F5863}"/>
              </a:ext>
            </a:extLst>
          </p:cNvPr>
          <p:cNvSpPr>
            <a:spLocks noGrp="1"/>
          </p:cNvSpPr>
          <p:nvPr>
            <p:ph type="sldNum" sz="quarter" idx="12"/>
          </p:nvPr>
        </p:nvSpPr>
        <p:spPr/>
        <p:txBody>
          <a:bodyPr/>
          <a:lstStyle/>
          <a:p>
            <a:fld id="{B85468F3-9353-4988-82B0-A4EB349C979B}" type="slidenum">
              <a:rPr lang="pt-BR" smtClean="0"/>
              <a:t>‹nº›</a:t>
            </a:fld>
            <a:endParaRPr lang="pt-BR"/>
          </a:p>
        </p:txBody>
      </p:sp>
    </p:spTree>
    <p:extLst>
      <p:ext uri="{BB962C8B-B14F-4D97-AF65-F5344CB8AC3E}">
        <p14:creationId xmlns:p14="http://schemas.microsoft.com/office/powerpoint/2010/main" val="3005181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9C345BF8-43D4-F7A7-AD8D-469AA94693B6}"/>
              </a:ext>
            </a:extLst>
          </p:cNvPr>
          <p:cNvSpPr>
            <a:spLocks noGrp="1"/>
          </p:cNvSpPr>
          <p:nvPr>
            <p:ph type="dt" sz="half" idx="10"/>
          </p:nvPr>
        </p:nvSpPr>
        <p:spPr/>
        <p:txBody>
          <a:bodyPr/>
          <a:lstStyle/>
          <a:p>
            <a:fld id="{1841D962-7DF7-4554-AA63-E45837D9A394}" type="datetimeFigureOut">
              <a:rPr lang="pt-BR" smtClean="0"/>
              <a:t>15/04/2025</a:t>
            </a:fld>
            <a:endParaRPr lang="pt-BR"/>
          </a:p>
        </p:txBody>
      </p:sp>
      <p:sp>
        <p:nvSpPr>
          <p:cNvPr id="3" name="Espaço Reservado para Rodapé 2">
            <a:extLst>
              <a:ext uri="{FF2B5EF4-FFF2-40B4-BE49-F238E27FC236}">
                <a16:creationId xmlns:a16="http://schemas.microsoft.com/office/drawing/2014/main" id="{126E6D09-1005-94E3-1C44-D4B7E2C124DE}"/>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CFF6A1F8-24F2-5DD0-6175-EEE8B99BA48F}"/>
              </a:ext>
            </a:extLst>
          </p:cNvPr>
          <p:cNvSpPr>
            <a:spLocks noGrp="1"/>
          </p:cNvSpPr>
          <p:nvPr>
            <p:ph type="sldNum" sz="quarter" idx="12"/>
          </p:nvPr>
        </p:nvSpPr>
        <p:spPr/>
        <p:txBody>
          <a:bodyPr/>
          <a:lstStyle/>
          <a:p>
            <a:fld id="{B85468F3-9353-4988-82B0-A4EB349C979B}" type="slidenum">
              <a:rPr lang="pt-BR" smtClean="0"/>
              <a:t>‹nº›</a:t>
            </a:fld>
            <a:endParaRPr lang="pt-BR"/>
          </a:p>
        </p:txBody>
      </p:sp>
    </p:spTree>
    <p:extLst>
      <p:ext uri="{BB962C8B-B14F-4D97-AF65-F5344CB8AC3E}">
        <p14:creationId xmlns:p14="http://schemas.microsoft.com/office/powerpoint/2010/main" val="2385809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9F8652-FD70-E12A-20EE-3452BCCB7AE9}"/>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C4B58576-D9D1-BA98-4789-A0DF950AA9C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C0D4897F-CB5A-EDB8-E571-928E806401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7064D2DB-1100-386B-AB3F-3335132A266C}"/>
              </a:ext>
            </a:extLst>
          </p:cNvPr>
          <p:cNvSpPr>
            <a:spLocks noGrp="1"/>
          </p:cNvSpPr>
          <p:nvPr>
            <p:ph type="dt" sz="half" idx="10"/>
          </p:nvPr>
        </p:nvSpPr>
        <p:spPr/>
        <p:txBody>
          <a:bodyPr/>
          <a:lstStyle/>
          <a:p>
            <a:fld id="{1841D962-7DF7-4554-AA63-E45837D9A394}" type="datetimeFigureOut">
              <a:rPr lang="pt-BR" smtClean="0"/>
              <a:t>15/04/2025</a:t>
            </a:fld>
            <a:endParaRPr lang="pt-BR"/>
          </a:p>
        </p:txBody>
      </p:sp>
      <p:sp>
        <p:nvSpPr>
          <p:cNvPr id="6" name="Espaço Reservado para Rodapé 5">
            <a:extLst>
              <a:ext uri="{FF2B5EF4-FFF2-40B4-BE49-F238E27FC236}">
                <a16:creationId xmlns:a16="http://schemas.microsoft.com/office/drawing/2014/main" id="{DC35E515-3A04-1D7F-E01C-A13105D92B5E}"/>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78D1A1A9-2553-8D9D-D835-17654336D738}"/>
              </a:ext>
            </a:extLst>
          </p:cNvPr>
          <p:cNvSpPr>
            <a:spLocks noGrp="1"/>
          </p:cNvSpPr>
          <p:nvPr>
            <p:ph type="sldNum" sz="quarter" idx="12"/>
          </p:nvPr>
        </p:nvSpPr>
        <p:spPr/>
        <p:txBody>
          <a:bodyPr/>
          <a:lstStyle/>
          <a:p>
            <a:fld id="{B85468F3-9353-4988-82B0-A4EB349C979B}" type="slidenum">
              <a:rPr lang="pt-BR" smtClean="0"/>
              <a:t>‹nº›</a:t>
            </a:fld>
            <a:endParaRPr lang="pt-BR"/>
          </a:p>
        </p:txBody>
      </p:sp>
    </p:spTree>
    <p:extLst>
      <p:ext uri="{BB962C8B-B14F-4D97-AF65-F5344CB8AC3E}">
        <p14:creationId xmlns:p14="http://schemas.microsoft.com/office/powerpoint/2010/main" val="2271596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F2BF21-41F0-BB33-1E58-009F90B9410D}"/>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244F3603-024C-3D3A-6C98-BF9D0CBD4C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207FE649-9738-B4FA-2FFC-2D69D52266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F55E2F68-F1E0-2951-AAB5-A2506BA20B35}"/>
              </a:ext>
            </a:extLst>
          </p:cNvPr>
          <p:cNvSpPr>
            <a:spLocks noGrp="1"/>
          </p:cNvSpPr>
          <p:nvPr>
            <p:ph type="dt" sz="half" idx="10"/>
          </p:nvPr>
        </p:nvSpPr>
        <p:spPr/>
        <p:txBody>
          <a:bodyPr/>
          <a:lstStyle/>
          <a:p>
            <a:fld id="{1841D962-7DF7-4554-AA63-E45837D9A394}" type="datetimeFigureOut">
              <a:rPr lang="pt-BR" smtClean="0"/>
              <a:t>15/04/2025</a:t>
            </a:fld>
            <a:endParaRPr lang="pt-BR"/>
          </a:p>
        </p:txBody>
      </p:sp>
      <p:sp>
        <p:nvSpPr>
          <p:cNvPr id="6" name="Espaço Reservado para Rodapé 5">
            <a:extLst>
              <a:ext uri="{FF2B5EF4-FFF2-40B4-BE49-F238E27FC236}">
                <a16:creationId xmlns:a16="http://schemas.microsoft.com/office/drawing/2014/main" id="{04C820F2-88C5-6FA0-5907-545FDFE2F2F9}"/>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8BF7E926-43AC-4348-14C6-21673F5227B5}"/>
              </a:ext>
            </a:extLst>
          </p:cNvPr>
          <p:cNvSpPr>
            <a:spLocks noGrp="1"/>
          </p:cNvSpPr>
          <p:nvPr>
            <p:ph type="sldNum" sz="quarter" idx="12"/>
          </p:nvPr>
        </p:nvSpPr>
        <p:spPr/>
        <p:txBody>
          <a:bodyPr/>
          <a:lstStyle/>
          <a:p>
            <a:fld id="{B85468F3-9353-4988-82B0-A4EB349C979B}" type="slidenum">
              <a:rPr lang="pt-BR" smtClean="0"/>
              <a:t>‹nº›</a:t>
            </a:fld>
            <a:endParaRPr lang="pt-BR"/>
          </a:p>
        </p:txBody>
      </p:sp>
    </p:spTree>
    <p:extLst>
      <p:ext uri="{BB962C8B-B14F-4D97-AF65-F5344CB8AC3E}">
        <p14:creationId xmlns:p14="http://schemas.microsoft.com/office/powerpoint/2010/main" val="41390745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73061194-A5B3-9C00-365D-E2128C7865D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99E6D78B-C12A-51F7-2887-9027FE5312D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9E30EE85-7CF3-ED4F-49BD-1A4841791D2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41D962-7DF7-4554-AA63-E45837D9A394}" type="datetimeFigureOut">
              <a:rPr lang="pt-BR" smtClean="0"/>
              <a:t>15/04/2025</a:t>
            </a:fld>
            <a:endParaRPr lang="pt-BR"/>
          </a:p>
        </p:txBody>
      </p:sp>
      <p:sp>
        <p:nvSpPr>
          <p:cNvPr id="5" name="Espaço Reservado para Rodapé 4">
            <a:extLst>
              <a:ext uri="{FF2B5EF4-FFF2-40B4-BE49-F238E27FC236}">
                <a16:creationId xmlns:a16="http://schemas.microsoft.com/office/drawing/2014/main" id="{4392C8E3-797E-BA2D-1FF1-1766B9B8EF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a:extLst>
              <a:ext uri="{FF2B5EF4-FFF2-40B4-BE49-F238E27FC236}">
                <a16:creationId xmlns:a16="http://schemas.microsoft.com/office/drawing/2014/main" id="{C65504C1-5C87-4A21-8FF8-A4B2FF28379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5468F3-9353-4988-82B0-A4EB349C979B}" type="slidenum">
              <a:rPr lang="pt-BR" smtClean="0"/>
              <a:t>‹nº›</a:t>
            </a:fld>
            <a:endParaRPr lang="pt-BR"/>
          </a:p>
        </p:txBody>
      </p:sp>
    </p:spTree>
    <p:extLst>
      <p:ext uri="{BB962C8B-B14F-4D97-AF65-F5344CB8AC3E}">
        <p14:creationId xmlns:p14="http://schemas.microsoft.com/office/powerpoint/2010/main" val="25752162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3FDC1EF6-B7EB-31C0-443E-E0CD1E2FD298}"/>
              </a:ext>
            </a:extLst>
          </p:cNvPr>
          <p:cNvPicPr>
            <a:picLocks noChangeAspect="1"/>
          </p:cNvPicPr>
          <p:nvPr/>
        </p:nvPicPr>
        <p:blipFill>
          <a:blip r:embed="rId2"/>
          <a:stretch>
            <a:fillRect/>
          </a:stretch>
        </p:blipFill>
        <p:spPr>
          <a:xfrm>
            <a:off x="0" y="0"/>
            <a:ext cx="12192000" cy="6858000"/>
          </a:xfrm>
          <a:prstGeom prst="rect">
            <a:avLst/>
          </a:prstGeom>
        </p:spPr>
      </p:pic>
      <p:sp>
        <p:nvSpPr>
          <p:cNvPr id="10" name="Retângulo: Cantos Diagonais Arredondados 9">
            <a:extLst>
              <a:ext uri="{FF2B5EF4-FFF2-40B4-BE49-F238E27FC236}">
                <a16:creationId xmlns:a16="http://schemas.microsoft.com/office/drawing/2014/main" id="{3736A5F8-EB4E-E412-136D-3BADB822B8E9}"/>
              </a:ext>
            </a:extLst>
          </p:cNvPr>
          <p:cNvSpPr/>
          <p:nvPr/>
        </p:nvSpPr>
        <p:spPr>
          <a:xfrm>
            <a:off x="3902364" y="4321405"/>
            <a:ext cx="905164" cy="400110"/>
          </a:xfrm>
          <a:prstGeom prst="round2Diag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pt-BR"/>
          </a:p>
        </p:txBody>
      </p:sp>
      <p:sp>
        <p:nvSpPr>
          <p:cNvPr id="6" name="CaixaDeTexto 5">
            <a:extLst>
              <a:ext uri="{FF2B5EF4-FFF2-40B4-BE49-F238E27FC236}">
                <a16:creationId xmlns:a16="http://schemas.microsoft.com/office/drawing/2014/main" id="{1111DEAC-2DE4-4D0A-90B9-FD6A977A872F}"/>
              </a:ext>
            </a:extLst>
          </p:cNvPr>
          <p:cNvSpPr txBox="1"/>
          <p:nvPr/>
        </p:nvSpPr>
        <p:spPr>
          <a:xfrm>
            <a:off x="3805380" y="1665069"/>
            <a:ext cx="5430983" cy="707886"/>
          </a:xfrm>
          <a:prstGeom prst="rect">
            <a:avLst/>
          </a:prstGeom>
          <a:noFill/>
        </p:spPr>
        <p:txBody>
          <a:bodyPr wrap="square" rtlCol="0">
            <a:spAutoFit/>
          </a:bodyPr>
          <a:lstStyle/>
          <a:p>
            <a:r>
              <a:rPr lang="pt-BR" sz="4000" dirty="0">
                <a:solidFill>
                  <a:schemeClr val="bg1"/>
                </a:solidFill>
                <a:latin typeface="Roboto Black" panose="02000000000000000000" pitchFamily="2" charset="0"/>
                <a:ea typeface="Roboto Black" panose="02000000000000000000" pitchFamily="2" charset="0"/>
              </a:rPr>
              <a:t>EMBAJADORES  </a:t>
            </a:r>
            <a:r>
              <a:rPr lang="pt-BR" sz="4000" dirty="0">
                <a:solidFill>
                  <a:schemeClr val="bg1"/>
                </a:solidFill>
                <a:latin typeface="Roboto Light" panose="02000000000000000000" pitchFamily="2" charset="0"/>
                <a:ea typeface="Roboto Light" panose="02000000000000000000" pitchFamily="2" charset="0"/>
              </a:rPr>
              <a:t>DEL</a:t>
            </a:r>
          </a:p>
        </p:txBody>
      </p:sp>
      <p:sp>
        <p:nvSpPr>
          <p:cNvPr id="7" name="CaixaDeTexto 6">
            <a:extLst>
              <a:ext uri="{FF2B5EF4-FFF2-40B4-BE49-F238E27FC236}">
                <a16:creationId xmlns:a16="http://schemas.microsoft.com/office/drawing/2014/main" id="{60F825EF-A570-359C-F276-EA136556E659}"/>
              </a:ext>
            </a:extLst>
          </p:cNvPr>
          <p:cNvSpPr txBox="1"/>
          <p:nvPr/>
        </p:nvSpPr>
        <p:spPr>
          <a:xfrm>
            <a:off x="3731489" y="1972285"/>
            <a:ext cx="9719198" cy="2646878"/>
          </a:xfrm>
          <a:prstGeom prst="rect">
            <a:avLst/>
          </a:prstGeom>
          <a:noFill/>
        </p:spPr>
        <p:txBody>
          <a:bodyPr wrap="square" rtlCol="0">
            <a:spAutoFit/>
          </a:bodyPr>
          <a:lstStyle/>
          <a:p>
            <a:r>
              <a:rPr lang="pt-BR" sz="16600" dirty="0">
                <a:solidFill>
                  <a:schemeClr val="bg1"/>
                </a:solidFill>
                <a:latin typeface="Roboto Black" panose="02000000000000000000" pitchFamily="2" charset="0"/>
                <a:ea typeface="Roboto Black" panose="02000000000000000000" pitchFamily="2" charset="0"/>
              </a:rPr>
              <a:t>REINO</a:t>
            </a:r>
            <a:endParaRPr lang="pt-BR" sz="16600" dirty="0">
              <a:solidFill>
                <a:schemeClr val="bg1"/>
              </a:solidFill>
              <a:latin typeface="Roboto Light" panose="02000000000000000000" pitchFamily="2" charset="0"/>
              <a:ea typeface="Roboto Light" panose="02000000000000000000" pitchFamily="2" charset="0"/>
            </a:endParaRPr>
          </a:p>
        </p:txBody>
      </p:sp>
      <p:sp>
        <p:nvSpPr>
          <p:cNvPr id="8" name="CaixaDeTexto 7">
            <a:extLst>
              <a:ext uri="{FF2B5EF4-FFF2-40B4-BE49-F238E27FC236}">
                <a16:creationId xmlns:a16="http://schemas.microsoft.com/office/drawing/2014/main" id="{F67EAAC4-4878-C730-1CA3-1BC94DEEC2A2}"/>
              </a:ext>
            </a:extLst>
          </p:cNvPr>
          <p:cNvSpPr txBox="1"/>
          <p:nvPr/>
        </p:nvSpPr>
        <p:spPr>
          <a:xfrm>
            <a:off x="3980872" y="4730751"/>
            <a:ext cx="5823529" cy="707886"/>
          </a:xfrm>
          <a:prstGeom prst="rect">
            <a:avLst/>
          </a:prstGeom>
          <a:noFill/>
        </p:spPr>
        <p:txBody>
          <a:bodyPr wrap="square" rtlCol="0">
            <a:spAutoFit/>
          </a:bodyPr>
          <a:lstStyle/>
          <a:p>
            <a:r>
              <a:rPr lang="pt-BR" sz="2000" dirty="0">
                <a:solidFill>
                  <a:schemeClr val="bg1"/>
                </a:solidFill>
                <a:latin typeface="Roboto Light" panose="02000000000000000000" pitchFamily="2" charset="0"/>
                <a:ea typeface="Roboto Light" panose="02000000000000000000" pitchFamily="2" charset="0"/>
              </a:rPr>
              <a:t>Semana de </a:t>
            </a:r>
          </a:p>
          <a:p>
            <a:r>
              <a:rPr lang="pt-BR" sz="2000" dirty="0" err="1">
                <a:solidFill>
                  <a:schemeClr val="bg1"/>
                </a:solidFill>
                <a:latin typeface="Roboto Medium" panose="02000000000000000000" pitchFamily="2" charset="0"/>
                <a:ea typeface="Roboto Medium" panose="02000000000000000000" pitchFamily="2" charset="0"/>
              </a:rPr>
              <a:t>Reavivamiento</a:t>
            </a:r>
            <a:r>
              <a:rPr lang="pt-BR" sz="2000">
                <a:solidFill>
                  <a:schemeClr val="bg1"/>
                </a:solidFill>
                <a:latin typeface="Roboto Medium" panose="02000000000000000000" pitchFamily="2" charset="0"/>
                <a:ea typeface="Roboto Medium" panose="02000000000000000000" pitchFamily="2" charset="0"/>
              </a:rPr>
              <a:t> Espiritual</a:t>
            </a:r>
            <a:endParaRPr lang="pt-BR" sz="2000" dirty="0">
              <a:solidFill>
                <a:schemeClr val="bg1"/>
              </a:solidFill>
              <a:latin typeface="Roboto Medium" panose="02000000000000000000" pitchFamily="2" charset="0"/>
              <a:ea typeface="Roboto Medium" panose="02000000000000000000" pitchFamily="2" charset="0"/>
            </a:endParaRPr>
          </a:p>
        </p:txBody>
      </p:sp>
      <p:sp>
        <p:nvSpPr>
          <p:cNvPr id="9" name="CaixaDeTexto 8">
            <a:extLst>
              <a:ext uri="{FF2B5EF4-FFF2-40B4-BE49-F238E27FC236}">
                <a16:creationId xmlns:a16="http://schemas.microsoft.com/office/drawing/2014/main" id="{348C66BB-8E69-95DB-077A-0B627A6EAE35}"/>
              </a:ext>
            </a:extLst>
          </p:cNvPr>
          <p:cNvSpPr txBox="1"/>
          <p:nvPr/>
        </p:nvSpPr>
        <p:spPr>
          <a:xfrm>
            <a:off x="3980872" y="4330641"/>
            <a:ext cx="826656" cy="400110"/>
          </a:xfrm>
          <a:prstGeom prst="rect">
            <a:avLst/>
          </a:prstGeom>
          <a:noFill/>
        </p:spPr>
        <p:txBody>
          <a:bodyPr wrap="square" rtlCol="0">
            <a:spAutoFit/>
          </a:bodyPr>
          <a:lstStyle/>
          <a:p>
            <a:r>
              <a:rPr lang="pt-BR" sz="2000" dirty="0">
                <a:solidFill>
                  <a:schemeClr val="bg1"/>
                </a:solidFill>
                <a:latin typeface="Roboto Medium" panose="02000000000000000000" pitchFamily="2" charset="0"/>
                <a:ea typeface="Roboto Medium" panose="02000000000000000000" pitchFamily="2" charset="0"/>
              </a:rPr>
              <a:t>2025</a:t>
            </a:r>
          </a:p>
        </p:txBody>
      </p:sp>
    </p:spTree>
    <p:extLst>
      <p:ext uri="{BB962C8B-B14F-4D97-AF65-F5344CB8AC3E}">
        <p14:creationId xmlns:p14="http://schemas.microsoft.com/office/powerpoint/2010/main" val="24258575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643B9C-5512-1D33-3B67-F9E85F8E3241}"/>
            </a:ext>
          </a:extLst>
        </p:cNvPr>
        <p:cNvGrpSpPr/>
        <p:nvPr/>
      </p:nvGrpSpPr>
      <p:grpSpPr>
        <a:xfrm>
          <a:off x="0" y="0"/>
          <a:ext cx="0" cy="0"/>
          <a:chOff x="0" y="0"/>
          <a:chExt cx="0" cy="0"/>
        </a:xfrm>
      </p:grpSpPr>
      <p:pic>
        <p:nvPicPr>
          <p:cNvPr id="3076" name="Picture 4" descr="Imagem">
            <a:extLst>
              <a:ext uri="{FF2B5EF4-FFF2-40B4-BE49-F238E27FC236}">
                <a16:creationId xmlns:a16="http://schemas.microsoft.com/office/drawing/2014/main" id="{6DD8A67B-9537-63B2-D5FA-93BB0D57DE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7782" y="-1"/>
            <a:ext cx="1031716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m 2">
            <a:extLst>
              <a:ext uri="{FF2B5EF4-FFF2-40B4-BE49-F238E27FC236}">
                <a16:creationId xmlns:a16="http://schemas.microsoft.com/office/drawing/2014/main" id="{A999DFA6-DC16-A860-2233-A855523B1A19}"/>
              </a:ext>
            </a:extLst>
          </p:cNvPr>
          <p:cNvPicPr>
            <a:picLocks noChangeAspect="1"/>
          </p:cNvPicPr>
          <p:nvPr/>
        </p:nvPicPr>
        <p:blipFill>
          <a:blip r:embed="rId3"/>
          <a:stretch>
            <a:fillRect/>
          </a:stretch>
        </p:blipFill>
        <p:spPr>
          <a:xfrm>
            <a:off x="0" y="-1"/>
            <a:ext cx="12192000" cy="6858001"/>
          </a:xfrm>
          <a:prstGeom prst="rect">
            <a:avLst/>
          </a:prstGeom>
        </p:spPr>
      </p:pic>
      <p:sp>
        <p:nvSpPr>
          <p:cNvPr id="8" name="CaixaDeTexto 7">
            <a:extLst>
              <a:ext uri="{FF2B5EF4-FFF2-40B4-BE49-F238E27FC236}">
                <a16:creationId xmlns:a16="http://schemas.microsoft.com/office/drawing/2014/main" id="{0B684886-57E4-624E-01AC-E8965510D23E}"/>
              </a:ext>
            </a:extLst>
          </p:cNvPr>
          <p:cNvSpPr txBox="1"/>
          <p:nvPr/>
        </p:nvSpPr>
        <p:spPr>
          <a:xfrm>
            <a:off x="1052945" y="1182230"/>
            <a:ext cx="5138305" cy="2246769"/>
          </a:xfrm>
          <a:prstGeom prst="rect">
            <a:avLst/>
          </a:prstGeom>
          <a:noFill/>
        </p:spPr>
        <p:txBody>
          <a:bodyPr wrap="square" rtlCol="0">
            <a:spAutoFit/>
          </a:bodyPr>
          <a:lstStyle/>
          <a:p>
            <a:pPr>
              <a:spcAft>
                <a:spcPts val="1125"/>
              </a:spcAft>
            </a:pPr>
            <a:r>
              <a:rPr lang="es-AR" sz="2800" b="0" i="0" dirty="0">
                <a:solidFill>
                  <a:schemeClr val="bg1"/>
                </a:solidFill>
                <a:effectLst/>
                <a:latin typeface="Roboto" panose="02000000000000000000" pitchFamily="2" charset="0"/>
                <a:ea typeface="Roboto" panose="02000000000000000000" pitchFamily="2" charset="0"/>
              </a:rPr>
              <a:t>En la Biblia, la ofrenda para la obra del evangelio se describe con la palabra griega que significa</a:t>
            </a:r>
            <a:r>
              <a:rPr lang="pt-BR" sz="2800" b="0" i="0" dirty="0">
                <a:solidFill>
                  <a:schemeClr val="bg1"/>
                </a:solidFill>
                <a:effectLst/>
                <a:latin typeface="Roboto" panose="02000000000000000000" pitchFamily="2" charset="0"/>
                <a:ea typeface="Roboto" panose="02000000000000000000" pitchFamily="2" charset="0"/>
              </a:rPr>
              <a:t> “</a:t>
            </a:r>
            <a:r>
              <a:rPr lang="pt-BR" sz="2800" b="1" dirty="0">
                <a:solidFill>
                  <a:schemeClr val="bg1"/>
                </a:solidFill>
                <a:latin typeface="Roboto" panose="02000000000000000000" pitchFamily="2" charset="0"/>
                <a:ea typeface="Roboto" panose="02000000000000000000" pitchFamily="2" charset="0"/>
              </a:rPr>
              <a:t>sacrificio agradable</a:t>
            </a:r>
            <a:r>
              <a:rPr lang="pt-BR" sz="2800" b="0" i="0" dirty="0">
                <a:solidFill>
                  <a:schemeClr val="bg1"/>
                </a:solidFill>
                <a:effectLst/>
                <a:latin typeface="Roboto" panose="02000000000000000000" pitchFamily="2" charset="0"/>
                <a:ea typeface="Roboto" panose="02000000000000000000" pitchFamily="2" charset="0"/>
              </a:rPr>
              <a:t>” (Fil. 4:18).</a:t>
            </a:r>
            <a:endParaRPr lang="pt-BR" sz="2800" dirty="0">
              <a:solidFill>
                <a:schemeClr val="bg1"/>
              </a:solidFill>
              <a:latin typeface="Roboto" panose="02000000000000000000" pitchFamily="2" charset="0"/>
              <a:ea typeface="Roboto" panose="02000000000000000000" pitchFamily="2" charset="0"/>
            </a:endParaRPr>
          </a:p>
        </p:txBody>
      </p:sp>
      <p:sp>
        <p:nvSpPr>
          <p:cNvPr id="2" name="CaixaDeTexto 1">
            <a:extLst>
              <a:ext uri="{FF2B5EF4-FFF2-40B4-BE49-F238E27FC236}">
                <a16:creationId xmlns:a16="http://schemas.microsoft.com/office/drawing/2014/main" id="{6ABB4994-81BF-EA7F-E7D4-183CF6A35CF8}"/>
              </a:ext>
            </a:extLst>
          </p:cNvPr>
          <p:cNvSpPr txBox="1"/>
          <p:nvPr/>
        </p:nvSpPr>
        <p:spPr>
          <a:xfrm>
            <a:off x="1052945" y="3625443"/>
            <a:ext cx="5138305" cy="1815882"/>
          </a:xfrm>
          <a:prstGeom prst="rect">
            <a:avLst/>
          </a:prstGeom>
          <a:noFill/>
        </p:spPr>
        <p:txBody>
          <a:bodyPr wrap="square" rtlCol="0">
            <a:spAutoFit/>
          </a:bodyPr>
          <a:lstStyle/>
          <a:p>
            <a:pPr>
              <a:spcAft>
                <a:spcPts val="1125"/>
              </a:spcAft>
            </a:pPr>
            <a:r>
              <a:rPr lang="es-AR" sz="2800" b="0" i="0" dirty="0">
                <a:solidFill>
                  <a:schemeClr val="bg1"/>
                </a:solidFill>
                <a:effectLst/>
                <a:latin typeface="Roboto" panose="02000000000000000000" pitchFamily="2" charset="0"/>
                <a:ea typeface="Roboto" panose="02000000000000000000" pitchFamily="2" charset="0"/>
              </a:rPr>
              <a:t>En el diccionario griego del Nuevo Testamento, ‘sacrificio’ también significa </a:t>
            </a:r>
            <a:r>
              <a:rPr lang="pt-BR" sz="2800" b="0" i="0" dirty="0">
                <a:solidFill>
                  <a:schemeClr val="bg1"/>
                </a:solidFill>
                <a:effectLst/>
                <a:latin typeface="Roboto" panose="02000000000000000000" pitchFamily="2" charset="0"/>
                <a:ea typeface="Roboto" panose="02000000000000000000" pitchFamily="2" charset="0"/>
              </a:rPr>
              <a:t>“</a:t>
            </a:r>
            <a:r>
              <a:rPr lang="pt-BR" sz="2800" b="1" dirty="0">
                <a:solidFill>
                  <a:schemeClr val="bg1"/>
                </a:solidFill>
                <a:latin typeface="Roboto" panose="02000000000000000000" pitchFamily="2" charset="0"/>
                <a:ea typeface="Roboto" panose="02000000000000000000" pitchFamily="2" charset="0"/>
              </a:rPr>
              <a:t>holocausto”, </a:t>
            </a:r>
            <a:r>
              <a:rPr lang="pt-BR" sz="2800" b="1" dirty="0" err="1">
                <a:solidFill>
                  <a:schemeClr val="bg1"/>
                </a:solidFill>
                <a:latin typeface="Roboto" panose="02000000000000000000" pitchFamily="2" charset="0"/>
                <a:ea typeface="Roboto" panose="02000000000000000000" pitchFamily="2" charset="0"/>
              </a:rPr>
              <a:t>un</a:t>
            </a:r>
            <a:r>
              <a:rPr lang="pt-BR" sz="2800" b="1" dirty="0">
                <a:solidFill>
                  <a:schemeClr val="bg1"/>
                </a:solidFill>
                <a:latin typeface="Roboto" panose="02000000000000000000" pitchFamily="2" charset="0"/>
                <a:ea typeface="Roboto" panose="02000000000000000000" pitchFamily="2" charset="0"/>
              </a:rPr>
              <a:t> sacrificio total.</a:t>
            </a:r>
          </a:p>
        </p:txBody>
      </p:sp>
    </p:spTree>
    <p:extLst>
      <p:ext uri="{BB962C8B-B14F-4D97-AF65-F5344CB8AC3E}">
        <p14:creationId xmlns:p14="http://schemas.microsoft.com/office/powerpoint/2010/main" val="1275460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DC0366-C8F3-82CB-BEFE-51A82E4B22DE}"/>
            </a:ext>
          </a:extLst>
        </p:cNvPr>
        <p:cNvGrpSpPr/>
        <p:nvPr/>
      </p:nvGrpSpPr>
      <p:grpSpPr>
        <a:xfrm>
          <a:off x="0" y="0"/>
          <a:ext cx="0" cy="0"/>
          <a:chOff x="0" y="0"/>
          <a:chExt cx="0" cy="0"/>
        </a:xfrm>
      </p:grpSpPr>
      <p:pic>
        <p:nvPicPr>
          <p:cNvPr id="4098" name="Picture 2" descr="Imagem">
            <a:extLst>
              <a:ext uri="{FF2B5EF4-FFF2-40B4-BE49-F238E27FC236}">
                <a16:creationId xmlns:a16="http://schemas.microsoft.com/office/drawing/2014/main" id="{81499FB8-DC6E-A201-11D7-4F967D6F59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0" y="0"/>
            <a:ext cx="879803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m 1">
            <a:extLst>
              <a:ext uri="{FF2B5EF4-FFF2-40B4-BE49-F238E27FC236}">
                <a16:creationId xmlns:a16="http://schemas.microsoft.com/office/drawing/2014/main" id="{86C3A42B-044C-6CFA-D4E7-A38EAC2B48D9}"/>
              </a:ext>
            </a:extLst>
          </p:cNvPr>
          <p:cNvPicPr>
            <a:picLocks noChangeAspect="1"/>
          </p:cNvPicPr>
          <p:nvPr/>
        </p:nvPicPr>
        <p:blipFill>
          <a:blip r:embed="rId3"/>
          <a:stretch>
            <a:fillRect/>
          </a:stretch>
        </p:blipFill>
        <p:spPr>
          <a:xfrm flipH="1">
            <a:off x="2" y="0"/>
            <a:ext cx="12191998" cy="6858000"/>
          </a:xfrm>
          <a:prstGeom prst="rect">
            <a:avLst/>
          </a:prstGeom>
        </p:spPr>
      </p:pic>
      <p:sp>
        <p:nvSpPr>
          <p:cNvPr id="8" name="CaixaDeTexto 7">
            <a:extLst>
              <a:ext uri="{FF2B5EF4-FFF2-40B4-BE49-F238E27FC236}">
                <a16:creationId xmlns:a16="http://schemas.microsoft.com/office/drawing/2014/main" id="{AD9858F8-071A-C7D8-4449-93A064ADC629}"/>
              </a:ext>
            </a:extLst>
          </p:cNvPr>
          <p:cNvSpPr txBox="1"/>
          <p:nvPr/>
        </p:nvSpPr>
        <p:spPr>
          <a:xfrm>
            <a:off x="5295900" y="1588752"/>
            <a:ext cx="5852679" cy="3680495"/>
          </a:xfrm>
          <a:prstGeom prst="rect">
            <a:avLst/>
          </a:prstGeom>
          <a:noFill/>
        </p:spPr>
        <p:txBody>
          <a:bodyPr wrap="square" rtlCol="0">
            <a:spAutoFit/>
          </a:bodyPr>
          <a:lstStyle/>
          <a:p>
            <a:pPr algn="r">
              <a:spcAft>
                <a:spcPts val="1125"/>
              </a:spcAft>
            </a:pPr>
            <a:r>
              <a:rPr lang="es-AR" sz="2800" noProof="0" dirty="0">
                <a:solidFill>
                  <a:schemeClr val="bg1"/>
                </a:solidFill>
                <a:latin typeface="Roboto" panose="02000000000000000000" pitchFamily="2" charset="0"/>
                <a:ea typeface="Roboto" panose="02000000000000000000" pitchFamily="2" charset="0"/>
              </a:rPr>
              <a:t>C</a:t>
            </a:r>
            <a:r>
              <a:rPr lang="es-AR" sz="2800" b="0" i="0" noProof="0" dirty="0">
                <a:solidFill>
                  <a:schemeClr val="bg1"/>
                </a:solidFill>
                <a:effectLst/>
                <a:latin typeface="Roboto" panose="02000000000000000000" pitchFamily="2" charset="0"/>
                <a:ea typeface="Roboto" panose="02000000000000000000" pitchFamily="2" charset="0"/>
              </a:rPr>
              <a:t>uando la familia santifica una parte, </a:t>
            </a:r>
            <a:r>
              <a:rPr lang="es-AR" sz="2800" b="1" noProof="0" dirty="0">
                <a:solidFill>
                  <a:schemeClr val="bg1"/>
                </a:solidFill>
                <a:latin typeface="Roboto" panose="02000000000000000000" pitchFamily="2" charset="0"/>
                <a:ea typeface="Roboto" panose="02000000000000000000" pitchFamily="2" charset="0"/>
              </a:rPr>
              <a:t>reconoce a Dios como dueño de todo</a:t>
            </a:r>
            <a:r>
              <a:rPr lang="es-AR" sz="2800" b="0" i="0" noProof="0" dirty="0">
                <a:solidFill>
                  <a:schemeClr val="bg1"/>
                </a:solidFill>
                <a:effectLst/>
                <a:latin typeface="Roboto" panose="02000000000000000000" pitchFamily="2" charset="0"/>
                <a:ea typeface="Roboto" panose="02000000000000000000" pitchFamily="2" charset="0"/>
              </a:rPr>
              <a:t>.</a:t>
            </a:r>
          </a:p>
          <a:p>
            <a:pPr algn="r">
              <a:spcAft>
                <a:spcPts val="1125"/>
              </a:spcAft>
            </a:pPr>
            <a:r>
              <a:rPr lang="pt-BR" sz="2800" b="0" i="0" dirty="0">
                <a:solidFill>
                  <a:schemeClr val="bg1"/>
                </a:solidFill>
                <a:effectLst/>
                <a:latin typeface="Roboto" panose="02000000000000000000" pitchFamily="2" charset="0"/>
                <a:ea typeface="Roboto" panose="02000000000000000000" pitchFamily="2" charset="0"/>
              </a:rPr>
              <a:t>La </a:t>
            </a:r>
            <a:r>
              <a:rPr lang="pt-BR" sz="2800" b="1" dirty="0">
                <a:solidFill>
                  <a:schemeClr val="bg1"/>
                </a:solidFill>
                <a:latin typeface="Roboto" panose="02000000000000000000" pitchFamily="2" charset="0"/>
                <a:ea typeface="Roboto" panose="02000000000000000000" pitchFamily="2" charset="0"/>
              </a:rPr>
              <a:t>parte que se da </a:t>
            </a:r>
            <a:r>
              <a:rPr lang="es-AR" sz="2800" b="0" i="0" dirty="0">
                <a:solidFill>
                  <a:schemeClr val="bg1"/>
                </a:solidFill>
                <a:effectLst/>
                <a:latin typeface="Roboto" panose="02000000000000000000" pitchFamily="2" charset="0"/>
                <a:ea typeface="Roboto" panose="02000000000000000000" pitchFamily="2" charset="0"/>
              </a:rPr>
              <a:t>a la obra de Dios</a:t>
            </a:r>
            <a:r>
              <a:rPr lang="pt-BR" sz="2800" b="0" i="0" dirty="0">
                <a:solidFill>
                  <a:schemeClr val="bg1"/>
                </a:solidFill>
                <a:effectLst/>
                <a:latin typeface="Roboto" panose="02000000000000000000" pitchFamily="2" charset="0"/>
                <a:ea typeface="Roboto" panose="02000000000000000000" pitchFamily="2" charset="0"/>
              </a:rPr>
              <a:t> </a:t>
            </a:r>
            <a:r>
              <a:rPr lang="pt-BR" sz="2800" b="1" dirty="0">
                <a:solidFill>
                  <a:schemeClr val="bg1"/>
                </a:solidFill>
                <a:latin typeface="Roboto" panose="02000000000000000000" pitchFamily="2" charset="0"/>
                <a:ea typeface="Roboto" panose="02000000000000000000" pitchFamily="2" charset="0"/>
              </a:rPr>
              <a:t>es sagrada</a:t>
            </a:r>
            <a:r>
              <a:rPr lang="pt-BR" sz="2800" b="0" i="0" dirty="0">
                <a:solidFill>
                  <a:schemeClr val="bg1"/>
                </a:solidFill>
                <a:effectLst/>
                <a:latin typeface="Roboto" panose="02000000000000000000" pitchFamily="2" charset="0"/>
                <a:ea typeface="Roboto" panose="02000000000000000000" pitchFamily="2" charset="0"/>
              </a:rPr>
              <a:t>, </a:t>
            </a:r>
            <a:r>
              <a:rPr lang="es-AR" sz="2800" b="0" i="0" dirty="0">
                <a:solidFill>
                  <a:schemeClr val="bg1"/>
                </a:solidFill>
                <a:effectLst/>
                <a:latin typeface="Roboto" panose="02000000000000000000" pitchFamily="2" charset="0"/>
                <a:ea typeface="Roboto" panose="02000000000000000000" pitchFamily="2" charset="0"/>
              </a:rPr>
              <a:t>y la parte que </a:t>
            </a:r>
            <a:r>
              <a:rPr lang="es-AR" sz="2800" b="1" dirty="0">
                <a:solidFill>
                  <a:schemeClr val="bg1"/>
                </a:solidFill>
                <a:latin typeface="Roboto" panose="02000000000000000000" pitchFamily="2" charset="0"/>
                <a:ea typeface="Roboto" panose="02000000000000000000" pitchFamily="2" charset="0"/>
              </a:rPr>
              <a:t>permanece</a:t>
            </a:r>
            <a:r>
              <a:rPr lang="es-AR" sz="2800" b="0" i="0" dirty="0">
                <a:solidFill>
                  <a:schemeClr val="bg1"/>
                </a:solidFill>
                <a:effectLst/>
                <a:latin typeface="Roboto" panose="02000000000000000000" pitchFamily="2" charset="0"/>
                <a:ea typeface="Roboto" panose="02000000000000000000" pitchFamily="2" charset="0"/>
              </a:rPr>
              <a:t> </a:t>
            </a:r>
            <a:r>
              <a:rPr lang="es-AR" sz="2800" b="1" dirty="0">
                <a:solidFill>
                  <a:schemeClr val="bg1"/>
                </a:solidFill>
                <a:latin typeface="Roboto" panose="02000000000000000000" pitchFamily="2" charset="0"/>
                <a:ea typeface="Roboto" panose="02000000000000000000" pitchFamily="2" charset="0"/>
              </a:rPr>
              <a:t>también es sagrada</a:t>
            </a:r>
            <a:r>
              <a:rPr lang="pt-BR" sz="2800" b="0" i="0" dirty="0">
                <a:solidFill>
                  <a:schemeClr val="bg1"/>
                </a:solidFill>
                <a:effectLst/>
                <a:latin typeface="Roboto" panose="02000000000000000000" pitchFamily="2" charset="0"/>
                <a:ea typeface="Roboto" panose="02000000000000000000" pitchFamily="2" charset="0"/>
              </a:rPr>
              <a:t>. </a:t>
            </a:r>
            <a:r>
              <a:rPr lang="es-AR" sz="2800" b="0" i="0" dirty="0">
                <a:solidFill>
                  <a:schemeClr val="bg1"/>
                </a:solidFill>
                <a:effectLst/>
                <a:latin typeface="Roboto" panose="02000000000000000000" pitchFamily="2" charset="0"/>
                <a:ea typeface="Roboto" panose="02000000000000000000" pitchFamily="2" charset="0"/>
              </a:rPr>
              <a:t>Todo pertenece a Dios, y nos es dado en Cristo, nuestra justicia</a:t>
            </a:r>
            <a:r>
              <a:rPr lang="pt-BR" sz="2800" b="0" i="0" dirty="0">
                <a:solidFill>
                  <a:schemeClr val="bg1"/>
                </a:solidFill>
                <a:effectLst/>
                <a:latin typeface="Roboto" panose="02000000000000000000" pitchFamily="2" charset="0"/>
                <a:ea typeface="Roboto" panose="02000000000000000000" pitchFamily="2" charset="0"/>
              </a:rPr>
              <a:t>.</a:t>
            </a:r>
            <a:endParaRPr lang="pt-BR" sz="2800" dirty="0">
              <a:solidFill>
                <a:schemeClr val="bg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5153519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21F071-E584-8336-2D1F-D0A801C7BC4F}"/>
            </a:ext>
          </a:extLst>
        </p:cNvPr>
        <p:cNvGrpSpPr/>
        <p:nvPr/>
      </p:nvGrpSpPr>
      <p:grpSpPr>
        <a:xfrm>
          <a:off x="0" y="0"/>
          <a:ext cx="0" cy="0"/>
          <a:chOff x="0" y="0"/>
          <a:chExt cx="0" cy="0"/>
        </a:xfrm>
      </p:grpSpPr>
      <p:pic>
        <p:nvPicPr>
          <p:cNvPr id="5" name="Imagem 4">
            <a:extLst>
              <a:ext uri="{FF2B5EF4-FFF2-40B4-BE49-F238E27FC236}">
                <a16:creationId xmlns:a16="http://schemas.microsoft.com/office/drawing/2014/main" id="{504128A9-AA95-14BA-F882-517327C11B5C}"/>
              </a:ext>
            </a:extLst>
          </p:cNvPr>
          <p:cNvPicPr>
            <a:picLocks noChangeAspect="1"/>
          </p:cNvPicPr>
          <p:nvPr/>
        </p:nvPicPr>
        <p:blipFill>
          <a:blip r:embed="rId2"/>
          <a:stretch>
            <a:fillRect/>
          </a:stretch>
        </p:blipFill>
        <p:spPr>
          <a:xfrm>
            <a:off x="0" y="0"/>
            <a:ext cx="12192000" cy="6858000"/>
          </a:xfrm>
          <a:prstGeom prst="rect">
            <a:avLst/>
          </a:prstGeom>
        </p:spPr>
      </p:pic>
      <p:sp>
        <p:nvSpPr>
          <p:cNvPr id="2" name="CaixaDeTexto 1">
            <a:extLst>
              <a:ext uri="{FF2B5EF4-FFF2-40B4-BE49-F238E27FC236}">
                <a16:creationId xmlns:a16="http://schemas.microsoft.com/office/drawing/2014/main" id="{184B7E9D-8BC5-1AE9-EF8A-4E367D4243B4}"/>
              </a:ext>
            </a:extLst>
          </p:cNvPr>
          <p:cNvSpPr txBox="1"/>
          <p:nvPr/>
        </p:nvSpPr>
        <p:spPr>
          <a:xfrm>
            <a:off x="3605212" y="4266915"/>
            <a:ext cx="4981575" cy="400110"/>
          </a:xfrm>
          <a:prstGeom prst="rect">
            <a:avLst/>
          </a:prstGeom>
          <a:noFill/>
        </p:spPr>
        <p:txBody>
          <a:bodyPr wrap="square" rtlCol="0">
            <a:spAutoFit/>
          </a:bodyPr>
          <a:lstStyle/>
          <a:p>
            <a:pPr algn="ctr"/>
            <a:r>
              <a:rPr lang="pt-BR" sz="2000" dirty="0">
                <a:solidFill>
                  <a:schemeClr val="bg1"/>
                </a:solidFill>
                <a:latin typeface="Roboto Medium" panose="02000000000000000000" pitchFamily="2" charset="0"/>
                <a:ea typeface="Roboto Medium" panose="02000000000000000000" pitchFamily="2" charset="0"/>
              </a:rPr>
              <a:t>(</a:t>
            </a:r>
            <a:r>
              <a:rPr lang="es-AR" sz="2000" dirty="0">
                <a:solidFill>
                  <a:schemeClr val="bg1"/>
                </a:solidFill>
                <a:latin typeface="Roboto Medium" panose="02000000000000000000" pitchFamily="2" charset="0"/>
                <a:ea typeface="Roboto Medium" panose="02000000000000000000" pitchFamily="2" charset="0"/>
              </a:rPr>
              <a:t>El Deseado de todas las gentes, p. 615</a:t>
            </a:r>
            <a:r>
              <a:rPr lang="pt-BR" sz="2000" dirty="0">
                <a:solidFill>
                  <a:schemeClr val="bg1"/>
                </a:solidFill>
                <a:latin typeface="Roboto Medium" panose="02000000000000000000" pitchFamily="2" charset="0"/>
                <a:ea typeface="Roboto Medium" panose="02000000000000000000" pitchFamily="2" charset="0"/>
              </a:rPr>
              <a:t>)</a:t>
            </a:r>
          </a:p>
        </p:txBody>
      </p:sp>
      <p:sp>
        <p:nvSpPr>
          <p:cNvPr id="6" name="CaixaDeTexto 5">
            <a:extLst>
              <a:ext uri="{FF2B5EF4-FFF2-40B4-BE49-F238E27FC236}">
                <a16:creationId xmlns:a16="http://schemas.microsoft.com/office/drawing/2014/main" id="{78F0AAB5-9199-5E14-6C41-BCC7740FB74E}"/>
              </a:ext>
            </a:extLst>
          </p:cNvPr>
          <p:cNvSpPr txBox="1"/>
          <p:nvPr/>
        </p:nvSpPr>
        <p:spPr>
          <a:xfrm>
            <a:off x="785091" y="1270574"/>
            <a:ext cx="1939638" cy="2646878"/>
          </a:xfrm>
          <a:prstGeom prst="rect">
            <a:avLst/>
          </a:prstGeom>
          <a:noFill/>
        </p:spPr>
        <p:txBody>
          <a:bodyPr wrap="square" rtlCol="0">
            <a:spAutoFit/>
          </a:bodyPr>
          <a:lstStyle/>
          <a:p>
            <a:pPr algn="ctr"/>
            <a:r>
              <a:rPr lang="pt-BR" sz="16600" dirty="0">
                <a:solidFill>
                  <a:schemeClr val="bg1"/>
                </a:solidFill>
                <a:latin typeface="Roboto Black" panose="02000000000000000000" pitchFamily="2" charset="0"/>
                <a:ea typeface="Roboto Black" panose="02000000000000000000" pitchFamily="2" charset="0"/>
              </a:rPr>
              <a:t>“</a:t>
            </a:r>
          </a:p>
        </p:txBody>
      </p:sp>
      <p:sp>
        <p:nvSpPr>
          <p:cNvPr id="7" name="CaixaDeTexto 6">
            <a:extLst>
              <a:ext uri="{FF2B5EF4-FFF2-40B4-BE49-F238E27FC236}">
                <a16:creationId xmlns:a16="http://schemas.microsoft.com/office/drawing/2014/main" id="{809B37B5-E676-7CF4-0E6D-B87403D1C646}"/>
              </a:ext>
            </a:extLst>
          </p:cNvPr>
          <p:cNvSpPr txBox="1"/>
          <p:nvPr/>
        </p:nvSpPr>
        <p:spPr>
          <a:xfrm>
            <a:off x="9467271" y="2784513"/>
            <a:ext cx="1939638" cy="2646878"/>
          </a:xfrm>
          <a:prstGeom prst="rect">
            <a:avLst/>
          </a:prstGeom>
          <a:noFill/>
        </p:spPr>
        <p:txBody>
          <a:bodyPr wrap="square" rtlCol="0">
            <a:spAutoFit/>
          </a:bodyPr>
          <a:lstStyle/>
          <a:p>
            <a:pPr algn="ctr"/>
            <a:r>
              <a:rPr lang="pt-BR" sz="16600" dirty="0">
                <a:solidFill>
                  <a:schemeClr val="bg1"/>
                </a:solidFill>
                <a:latin typeface="Roboto Black" panose="02000000000000000000" pitchFamily="2" charset="0"/>
                <a:ea typeface="Roboto Black" panose="02000000000000000000" pitchFamily="2" charset="0"/>
              </a:rPr>
              <a:t>”</a:t>
            </a:r>
          </a:p>
        </p:txBody>
      </p:sp>
      <p:sp>
        <p:nvSpPr>
          <p:cNvPr id="3" name="CaixaDeTexto 2">
            <a:extLst>
              <a:ext uri="{FF2B5EF4-FFF2-40B4-BE49-F238E27FC236}">
                <a16:creationId xmlns:a16="http://schemas.microsoft.com/office/drawing/2014/main" id="{D8373E2C-1096-E168-66E5-09C9D8737954}"/>
              </a:ext>
            </a:extLst>
          </p:cNvPr>
          <p:cNvSpPr txBox="1"/>
          <p:nvPr/>
        </p:nvSpPr>
        <p:spPr>
          <a:xfrm>
            <a:off x="2214418" y="2083942"/>
            <a:ext cx="7763164" cy="1569660"/>
          </a:xfrm>
          <a:prstGeom prst="rect">
            <a:avLst/>
          </a:prstGeom>
          <a:noFill/>
        </p:spPr>
        <p:txBody>
          <a:bodyPr wrap="square" rtlCol="0">
            <a:spAutoFit/>
          </a:bodyPr>
          <a:lstStyle/>
          <a:p>
            <a:pPr algn="ctr">
              <a:spcAft>
                <a:spcPts val="1125"/>
              </a:spcAft>
            </a:pPr>
            <a:r>
              <a:rPr lang="es-AR" sz="2400" b="1" dirty="0">
                <a:solidFill>
                  <a:schemeClr val="bg1"/>
                </a:solidFill>
                <a:latin typeface="Roboto Medium" panose="02000000000000000000" pitchFamily="2" charset="0"/>
                <a:ea typeface="Roboto Medium" panose="02000000000000000000" pitchFamily="2" charset="0"/>
              </a:rPr>
              <a:t>A la muerte de Cristo debemos aun esta vida terrenal. (...) La cruz del Calvario está estampada en cada pan. Está reflejada en cada manantial. Todo esto enseñó Cristo al designar los emblemas de su gran sacrificio.</a:t>
            </a:r>
            <a:endParaRPr lang="pt-BR" sz="2400" b="1" dirty="0">
              <a:solidFill>
                <a:schemeClr val="bg1"/>
              </a:solidFill>
              <a:latin typeface="Roboto Medium" panose="02000000000000000000" pitchFamily="2" charset="0"/>
              <a:ea typeface="Roboto Medium" panose="02000000000000000000" pitchFamily="2" charset="0"/>
            </a:endParaRPr>
          </a:p>
        </p:txBody>
      </p:sp>
    </p:spTree>
    <p:extLst>
      <p:ext uri="{BB962C8B-B14F-4D97-AF65-F5344CB8AC3E}">
        <p14:creationId xmlns:p14="http://schemas.microsoft.com/office/powerpoint/2010/main" val="18383758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99F936-FAE3-F9D2-D108-D9C8ED8ED78B}"/>
            </a:ext>
          </a:extLst>
        </p:cNvPr>
        <p:cNvGrpSpPr/>
        <p:nvPr/>
      </p:nvGrpSpPr>
      <p:grpSpPr>
        <a:xfrm>
          <a:off x="0" y="0"/>
          <a:ext cx="0" cy="0"/>
          <a:chOff x="0" y="0"/>
          <a:chExt cx="0" cy="0"/>
        </a:xfrm>
      </p:grpSpPr>
      <p:pic>
        <p:nvPicPr>
          <p:cNvPr id="3074" name="Picture 2" descr="Imagem">
            <a:extLst>
              <a:ext uri="{FF2B5EF4-FFF2-40B4-BE49-F238E27FC236}">
                <a16:creationId xmlns:a16="http://schemas.microsoft.com/office/drawing/2014/main" id="{89ED6E26-0175-77D0-D4E5-1113A040C3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2435" y="-1183907"/>
            <a:ext cx="10715097" cy="8041907"/>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m 2">
            <a:extLst>
              <a:ext uri="{FF2B5EF4-FFF2-40B4-BE49-F238E27FC236}">
                <a16:creationId xmlns:a16="http://schemas.microsoft.com/office/drawing/2014/main" id="{B73F16D9-F89F-52F2-A999-E10B72A56F65}"/>
              </a:ext>
            </a:extLst>
          </p:cNvPr>
          <p:cNvPicPr>
            <a:picLocks noChangeAspect="1"/>
          </p:cNvPicPr>
          <p:nvPr/>
        </p:nvPicPr>
        <p:blipFill>
          <a:blip r:embed="rId3"/>
          <a:stretch>
            <a:fillRect/>
          </a:stretch>
        </p:blipFill>
        <p:spPr>
          <a:xfrm>
            <a:off x="0" y="0"/>
            <a:ext cx="12191998" cy="6858000"/>
          </a:xfrm>
          <a:prstGeom prst="rect">
            <a:avLst/>
          </a:prstGeom>
        </p:spPr>
      </p:pic>
      <p:sp>
        <p:nvSpPr>
          <p:cNvPr id="8" name="CaixaDeTexto 7">
            <a:extLst>
              <a:ext uri="{FF2B5EF4-FFF2-40B4-BE49-F238E27FC236}">
                <a16:creationId xmlns:a16="http://schemas.microsoft.com/office/drawing/2014/main" id="{CFBF0495-F7AE-59F0-247A-1E9B849B9198}"/>
              </a:ext>
            </a:extLst>
          </p:cNvPr>
          <p:cNvSpPr txBox="1"/>
          <p:nvPr/>
        </p:nvSpPr>
        <p:spPr>
          <a:xfrm>
            <a:off x="1072196" y="1874728"/>
            <a:ext cx="4700155" cy="3108543"/>
          </a:xfrm>
          <a:prstGeom prst="rect">
            <a:avLst/>
          </a:prstGeom>
          <a:noFill/>
        </p:spPr>
        <p:txBody>
          <a:bodyPr wrap="square" rtlCol="0">
            <a:spAutoFit/>
          </a:bodyPr>
          <a:lstStyle/>
          <a:p>
            <a:pPr>
              <a:spcAft>
                <a:spcPts val="1125"/>
              </a:spcAft>
            </a:pPr>
            <a:r>
              <a:rPr lang="es-AR" sz="2800" b="0" i="0" dirty="0">
                <a:solidFill>
                  <a:schemeClr val="bg1"/>
                </a:solidFill>
                <a:effectLst/>
                <a:latin typeface="Roboto" panose="02000000000000000000" pitchFamily="2" charset="0"/>
                <a:ea typeface="Roboto" panose="02000000000000000000" pitchFamily="2" charset="0"/>
              </a:rPr>
              <a:t>La entrega pone el reino de Dios en primer lugar, lo abarca todo. Nuestra entrega y de lo que tenemos es sagrado porque </a:t>
            </a:r>
            <a:r>
              <a:rPr lang="es-AR" sz="2800" b="1" dirty="0">
                <a:solidFill>
                  <a:schemeClr val="bg1"/>
                </a:solidFill>
                <a:latin typeface="Roboto" panose="02000000000000000000" pitchFamily="2" charset="0"/>
                <a:ea typeface="Roboto" panose="02000000000000000000" pitchFamily="2" charset="0"/>
              </a:rPr>
              <a:t>representa a Cristo, nuestra justicia</a:t>
            </a:r>
            <a:r>
              <a:rPr lang="es-AR" sz="2800" b="0" i="0" dirty="0">
                <a:solidFill>
                  <a:schemeClr val="bg1"/>
                </a:solidFill>
                <a:effectLst/>
                <a:latin typeface="Roboto" panose="02000000000000000000" pitchFamily="2" charset="0"/>
                <a:ea typeface="Roboto" panose="02000000000000000000" pitchFamily="2" charset="0"/>
              </a:rPr>
              <a:t>.</a:t>
            </a:r>
            <a:endParaRPr lang="pt-BR" sz="2800" b="1" dirty="0">
              <a:solidFill>
                <a:schemeClr val="bg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5441917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F3A162-04B8-26DF-09FD-937B361E8D0D}"/>
            </a:ext>
          </a:extLst>
        </p:cNvPr>
        <p:cNvGrpSpPr/>
        <p:nvPr/>
      </p:nvGrpSpPr>
      <p:grpSpPr>
        <a:xfrm>
          <a:off x="0" y="0"/>
          <a:ext cx="0" cy="0"/>
          <a:chOff x="0" y="0"/>
          <a:chExt cx="0" cy="0"/>
        </a:xfrm>
      </p:grpSpPr>
      <p:pic>
        <p:nvPicPr>
          <p:cNvPr id="2050" name="Picture 2" descr="Imagem">
            <a:extLst>
              <a:ext uri="{FF2B5EF4-FFF2-40B4-BE49-F238E27FC236}">
                <a16:creationId xmlns:a16="http://schemas.microsoft.com/office/drawing/2014/main" id="{1B10A40C-E0F1-CC18-B0FB-ED1B1CDA98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6502" y="-190500"/>
            <a:ext cx="10586516" cy="7048500"/>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m 2">
            <a:extLst>
              <a:ext uri="{FF2B5EF4-FFF2-40B4-BE49-F238E27FC236}">
                <a16:creationId xmlns:a16="http://schemas.microsoft.com/office/drawing/2014/main" id="{8F47BC6E-F3BF-E2AB-B43F-BFEF74880927}"/>
              </a:ext>
            </a:extLst>
          </p:cNvPr>
          <p:cNvPicPr>
            <a:picLocks noChangeAspect="1"/>
          </p:cNvPicPr>
          <p:nvPr/>
        </p:nvPicPr>
        <p:blipFill>
          <a:blip r:embed="rId3"/>
          <a:stretch>
            <a:fillRect/>
          </a:stretch>
        </p:blipFill>
        <p:spPr>
          <a:xfrm>
            <a:off x="0" y="-1"/>
            <a:ext cx="12192000" cy="6858001"/>
          </a:xfrm>
          <a:prstGeom prst="rect">
            <a:avLst/>
          </a:prstGeom>
        </p:spPr>
      </p:pic>
      <p:sp>
        <p:nvSpPr>
          <p:cNvPr id="8" name="CaixaDeTexto 7">
            <a:extLst>
              <a:ext uri="{FF2B5EF4-FFF2-40B4-BE49-F238E27FC236}">
                <a16:creationId xmlns:a16="http://schemas.microsoft.com/office/drawing/2014/main" id="{F4C63860-31F2-F7AB-66CE-B862179EC46F}"/>
              </a:ext>
            </a:extLst>
          </p:cNvPr>
          <p:cNvSpPr txBox="1"/>
          <p:nvPr/>
        </p:nvSpPr>
        <p:spPr>
          <a:xfrm>
            <a:off x="928254" y="1096235"/>
            <a:ext cx="5260790" cy="2246769"/>
          </a:xfrm>
          <a:prstGeom prst="rect">
            <a:avLst/>
          </a:prstGeom>
          <a:noFill/>
        </p:spPr>
        <p:txBody>
          <a:bodyPr wrap="square" rtlCol="0">
            <a:spAutoFit/>
          </a:bodyPr>
          <a:lstStyle/>
          <a:p>
            <a:pPr>
              <a:spcAft>
                <a:spcPts val="1125"/>
              </a:spcAft>
            </a:pPr>
            <a:r>
              <a:rPr lang="pt-BR" sz="2800" b="1" dirty="0">
                <a:solidFill>
                  <a:schemeClr val="bg1"/>
                </a:solidFill>
                <a:latin typeface="Roboto" panose="02000000000000000000" pitchFamily="2" charset="0"/>
                <a:ea typeface="Roboto" panose="02000000000000000000" pitchFamily="2" charset="0"/>
              </a:rPr>
              <a:t>¿Somos realmente conscientes </a:t>
            </a:r>
            <a:r>
              <a:rPr lang="es-AR" sz="2800" dirty="0">
                <a:solidFill>
                  <a:schemeClr val="bg1"/>
                </a:solidFill>
                <a:latin typeface="Roboto" panose="02000000000000000000" pitchFamily="2" charset="0"/>
                <a:ea typeface="Roboto" panose="02000000000000000000" pitchFamily="2" charset="0"/>
              </a:rPr>
              <a:t>de que la mayordomía es un deber cristiano de administrar la propia vida de acuerdo con la dirección divina?</a:t>
            </a:r>
            <a:endParaRPr lang="pt-BR" sz="2400" dirty="0">
              <a:solidFill>
                <a:schemeClr val="bg1"/>
              </a:solidFill>
              <a:latin typeface="Roboto" panose="02000000000000000000" pitchFamily="2" charset="0"/>
              <a:ea typeface="Roboto" panose="02000000000000000000" pitchFamily="2" charset="0"/>
            </a:endParaRPr>
          </a:p>
        </p:txBody>
      </p:sp>
      <p:sp>
        <p:nvSpPr>
          <p:cNvPr id="2" name="CaixaDeTexto 1">
            <a:extLst>
              <a:ext uri="{FF2B5EF4-FFF2-40B4-BE49-F238E27FC236}">
                <a16:creationId xmlns:a16="http://schemas.microsoft.com/office/drawing/2014/main" id="{91D49B02-A0FB-4DEE-ECD5-87EDFAE737A2}"/>
              </a:ext>
            </a:extLst>
          </p:cNvPr>
          <p:cNvSpPr txBox="1"/>
          <p:nvPr/>
        </p:nvSpPr>
        <p:spPr>
          <a:xfrm>
            <a:off x="928253" y="3731953"/>
            <a:ext cx="5167747" cy="1815882"/>
          </a:xfrm>
          <a:prstGeom prst="rect">
            <a:avLst/>
          </a:prstGeom>
          <a:noFill/>
        </p:spPr>
        <p:txBody>
          <a:bodyPr wrap="square" rtlCol="0">
            <a:spAutoFit/>
          </a:bodyPr>
          <a:lstStyle/>
          <a:p>
            <a:pPr>
              <a:spcAft>
                <a:spcPts val="1125"/>
              </a:spcAft>
            </a:pPr>
            <a:r>
              <a:rPr lang="pt-BR" sz="2800" dirty="0">
                <a:solidFill>
                  <a:schemeClr val="bg1"/>
                </a:solidFill>
                <a:latin typeface="Roboto" panose="02000000000000000000" pitchFamily="2" charset="0"/>
                <a:ea typeface="Roboto" panose="02000000000000000000" pitchFamily="2" charset="0"/>
              </a:rPr>
              <a:t>¿Estamos, de </a:t>
            </a:r>
            <a:r>
              <a:rPr lang="pt-BR" sz="2800" dirty="0" err="1">
                <a:solidFill>
                  <a:schemeClr val="bg1"/>
                </a:solidFill>
                <a:latin typeface="Roboto" panose="02000000000000000000" pitchFamily="2" charset="0"/>
                <a:ea typeface="Roboto" panose="02000000000000000000" pitchFamily="2" charset="0"/>
              </a:rPr>
              <a:t>hecho</a:t>
            </a:r>
            <a:r>
              <a:rPr lang="pt-BR" sz="2800" dirty="0">
                <a:solidFill>
                  <a:schemeClr val="bg1"/>
                </a:solidFill>
                <a:latin typeface="Roboto" panose="02000000000000000000" pitchFamily="2" charset="0"/>
                <a:ea typeface="Roboto" panose="02000000000000000000" pitchFamily="2" charset="0"/>
              </a:rPr>
              <a:t>, </a:t>
            </a:r>
            <a:r>
              <a:rPr lang="es-AR" sz="2800" b="1" dirty="0">
                <a:solidFill>
                  <a:schemeClr val="bg1"/>
                </a:solidFill>
                <a:latin typeface="Roboto" panose="02000000000000000000" pitchFamily="2" charset="0"/>
                <a:ea typeface="Roboto" panose="02000000000000000000" pitchFamily="2" charset="0"/>
              </a:rPr>
              <a:t>poniendo a Dios en primer lugar </a:t>
            </a:r>
            <a:r>
              <a:rPr lang="es-AR" sz="2800" dirty="0">
                <a:solidFill>
                  <a:schemeClr val="bg1"/>
                </a:solidFill>
                <a:latin typeface="Roboto" panose="02000000000000000000" pitchFamily="2" charset="0"/>
                <a:ea typeface="Roboto" panose="02000000000000000000" pitchFamily="2" charset="0"/>
              </a:rPr>
              <a:t>y</a:t>
            </a:r>
            <a:r>
              <a:rPr lang="es-AR" sz="2800" b="1" dirty="0">
                <a:solidFill>
                  <a:schemeClr val="bg1"/>
                </a:solidFill>
                <a:latin typeface="Roboto" panose="02000000000000000000" pitchFamily="2" charset="0"/>
                <a:ea typeface="Roboto" panose="02000000000000000000" pitchFamily="2" charset="0"/>
              </a:rPr>
              <a:t> consagrando </a:t>
            </a:r>
            <a:r>
              <a:rPr lang="es-AR" sz="2800" dirty="0">
                <a:solidFill>
                  <a:schemeClr val="bg1"/>
                </a:solidFill>
                <a:latin typeface="Roboto" panose="02000000000000000000" pitchFamily="2" charset="0"/>
                <a:ea typeface="Roboto" panose="02000000000000000000" pitchFamily="2" charset="0"/>
              </a:rPr>
              <a:t>nuestras familias al Señor?</a:t>
            </a:r>
            <a:endParaRPr lang="pt-BR" sz="2800" dirty="0">
              <a:solidFill>
                <a:schemeClr val="bg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004166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6A3EC4-30F3-70C3-2B80-A03A809B586F}"/>
            </a:ext>
          </a:extLst>
        </p:cNvPr>
        <p:cNvGrpSpPr/>
        <p:nvPr/>
      </p:nvGrpSpPr>
      <p:grpSpPr>
        <a:xfrm>
          <a:off x="0" y="0"/>
          <a:ext cx="0" cy="0"/>
          <a:chOff x="0" y="0"/>
          <a:chExt cx="0" cy="0"/>
        </a:xfrm>
      </p:grpSpPr>
      <p:pic>
        <p:nvPicPr>
          <p:cNvPr id="5" name="Imagem 4">
            <a:extLst>
              <a:ext uri="{FF2B5EF4-FFF2-40B4-BE49-F238E27FC236}">
                <a16:creationId xmlns:a16="http://schemas.microsoft.com/office/drawing/2014/main" id="{45AE3F1D-E1EA-75D1-883D-D4C24EBA96F0}"/>
              </a:ext>
            </a:extLst>
          </p:cNvPr>
          <p:cNvPicPr>
            <a:picLocks noChangeAspect="1"/>
          </p:cNvPicPr>
          <p:nvPr/>
        </p:nvPicPr>
        <p:blipFill>
          <a:blip r:embed="rId2"/>
          <a:stretch>
            <a:fillRect/>
          </a:stretch>
        </p:blipFill>
        <p:spPr>
          <a:xfrm>
            <a:off x="0" y="0"/>
            <a:ext cx="12192000" cy="6858000"/>
          </a:xfrm>
          <a:prstGeom prst="rect">
            <a:avLst/>
          </a:prstGeom>
        </p:spPr>
      </p:pic>
      <p:sp>
        <p:nvSpPr>
          <p:cNvPr id="8" name="CaixaDeTexto 7">
            <a:extLst>
              <a:ext uri="{FF2B5EF4-FFF2-40B4-BE49-F238E27FC236}">
                <a16:creationId xmlns:a16="http://schemas.microsoft.com/office/drawing/2014/main" id="{AD2828CC-7C10-2827-A381-A2DA65B48492}"/>
              </a:ext>
            </a:extLst>
          </p:cNvPr>
          <p:cNvSpPr txBox="1"/>
          <p:nvPr/>
        </p:nvSpPr>
        <p:spPr>
          <a:xfrm>
            <a:off x="1409699" y="4876930"/>
            <a:ext cx="9372600" cy="1156727"/>
          </a:xfrm>
          <a:prstGeom prst="rect">
            <a:avLst/>
          </a:prstGeom>
          <a:noFill/>
        </p:spPr>
        <p:txBody>
          <a:bodyPr wrap="square" rtlCol="0">
            <a:spAutoFit/>
          </a:bodyPr>
          <a:lstStyle/>
          <a:p>
            <a:pPr algn="ctr">
              <a:spcAft>
                <a:spcPts val="1125"/>
              </a:spcAft>
            </a:pPr>
            <a:r>
              <a:rPr lang="pt-BR" sz="2000" b="0" i="0" dirty="0">
                <a:solidFill>
                  <a:schemeClr val="bg1"/>
                </a:solidFill>
                <a:effectLst/>
                <a:latin typeface="Roboto Light" panose="02000000000000000000" pitchFamily="2" charset="0"/>
                <a:ea typeface="Roboto Light" panose="02000000000000000000" pitchFamily="2" charset="0"/>
              </a:rPr>
              <a:t>“</a:t>
            </a:r>
            <a:r>
              <a:rPr lang="es-AR" sz="2000" b="0" i="0" dirty="0">
                <a:solidFill>
                  <a:schemeClr val="bg1"/>
                </a:solidFill>
                <a:effectLst/>
                <a:latin typeface="Roboto Light" panose="02000000000000000000" pitchFamily="2" charset="0"/>
                <a:ea typeface="Roboto Light" panose="02000000000000000000" pitchFamily="2" charset="0"/>
              </a:rPr>
              <a:t>Mas, buscad primeramente el reino de Dios, y su justicia, y</a:t>
            </a:r>
          </a:p>
          <a:p>
            <a:pPr algn="ctr">
              <a:spcAft>
                <a:spcPts val="1125"/>
              </a:spcAft>
            </a:pPr>
            <a:r>
              <a:rPr lang="es-AR" sz="2000" b="0" i="0" dirty="0">
                <a:solidFill>
                  <a:schemeClr val="bg1"/>
                </a:solidFill>
                <a:effectLst/>
                <a:latin typeface="Roboto Light" panose="02000000000000000000" pitchFamily="2" charset="0"/>
                <a:ea typeface="Roboto Light" panose="02000000000000000000" pitchFamily="2" charset="0"/>
              </a:rPr>
              <a:t>todas estas cosas os serán añadidas</a:t>
            </a:r>
            <a:r>
              <a:rPr lang="pt-BR" sz="2000" b="0" i="0" dirty="0">
                <a:solidFill>
                  <a:schemeClr val="bg1"/>
                </a:solidFill>
                <a:effectLst/>
                <a:latin typeface="Roboto Light" panose="02000000000000000000" pitchFamily="2" charset="0"/>
                <a:ea typeface="Roboto Light" panose="02000000000000000000" pitchFamily="2" charset="0"/>
              </a:rPr>
              <a:t>.”</a:t>
            </a:r>
            <a:br>
              <a:rPr lang="en-US" sz="2000" dirty="0">
                <a:solidFill>
                  <a:schemeClr val="bg1"/>
                </a:solidFill>
                <a:latin typeface="Roboto Light" panose="02000000000000000000" pitchFamily="2" charset="0"/>
                <a:ea typeface="Roboto Light" panose="02000000000000000000" pitchFamily="2" charset="0"/>
              </a:rPr>
            </a:br>
            <a:r>
              <a:rPr lang="en-US" sz="2000" b="1" i="0" dirty="0">
                <a:solidFill>
                  <a:schemeClr val="bg1"/>
                </a:solidFill>
                <a:effectLst/>
                <a:latin typeface="Roboto Light" panose="02000000000000000000" pitchFamily="2" charset="0"/>
                <a:ea typeface="Roboto Light" panose="02000000000000000000" pitchFamily="2" charset="0"/>
              </a:rPr>
              <a:t>Mateo 6:33</a:t>
            </a:r>
            <a:endParaRPr lang="pt-BR" sz="2000" dirty="0">
              <a:solidFill>
                <a:schemeClr val="bg1"/>
              </a:solidFill>
              <a:latin typeface="Roboto Light" panose="02000000000000000000" pitchFamily="2" charset="0"/>
              <a:ea typeface="Roboto Light" panose="02000000000000000000" pitchFamily="2" charset="0"/>
            </a:endParaRPr>
          </a:p>
        </p:txBody>
      </p:sp>
      <p:sp>
        <p:nvSpPr>
          <p:cNvPr id="4" name="CaixaDeTexto 3">
            <a:extLst>
              <a:ext uri="{FF2B5EF4-FFF2-40B4-BE49-F238E27FC236}">
                <a16:creationId xmlns:a16="http://schemas.microsoft.com/office/drawing/2014/main" id="{779D12F1-6F40-DB8C-B441-4FFAA91A13A8}"/>
              </a:ext>
            </a:extLst>
          </p:cNvPr>
          <p:cNvSpPr txBox="1"/>
          <p:nvPr/>
        </p:nvSpPr>
        <p:spPr>
          <a:xfrm>
            <a:off x="1214437" y="1653635"/>
            <a:ext cx="9763125" cy="2585323"/>
          </a:xfrm>
          <a:prstGeom prst="rect">
            <a:avLst/>
          </a:prstGeom>
          <a:noFill/>
        </p:spPr>
        <p:txBody>
          <a:bodyPr wrap="square" rtlCol="0">
            <a:spAutoFit/>
          </a:bodyPr>
          <a:lstStyle/>
          <a:p>
            <a:pPr algn="ctr"/>
            <a:r>
              <a:rPr lang="es-AR" sz="5400" dirty="0">
                <a:solidFill>
                  <a:schemeClr val="bg1"/>
                </a:solidFill>
                <a:latin typeface="Roboto Black" panose="02000000000000000000" pitchFamily="2" charset="0"/>
                <a:ea typeface="Roboto Black" panose="02000000000000000000" pitchFamily="2" charset="0"/>
              </a:rPr>
              <a:t>LA FAMILIA COMO</a:t>
            </a:r>
          </a:p>
          <a:p>
            <a:pPr algn="ctr"/>
            <a:r>
              <a:rPr lang="es-AR" sz="5400" dirty="0">
                <a:solidFill>
                  <a:schemeClr val="bg1"/>
                </a:solidFill>
                <a:latin typeface="Roboto Black" panose="02000000000000000000" pitchFamily="2" charset="0"/>
                <a:ea typeface="Roboto Black" panose="02000000000000000000" pitchFamily="2" charset="0"/>
              </a:rPr>
              <a:t>MAYORDOMO: PRIMERO</a:t>
            </a:r>
          </a:p>
          <a:p>
            <a:pPr algn="ctr"/>
            <a:r>
              <a:rPr lang="es-AR" sz="5400" dirty="0">
                <a:solidFill>
                  <a:schemeClr val="bg1"/>
                </a:solidFill>
                <a:latin typeface="Roboto Black" panose="02000000000000000000" pitchFamily="2" charset="0"/>
                <a:ea typeface="Roboto Black" panose="02000000000000000000" pitchFamily="2" charset="0"/>
              </a:rPr>
              <a:t>DIOS</a:t>
            </a:r>
            <a:endParaRPr lang="pt-BR" sz="6600" dirty="0">
              <a:solidFill>
                <a:schemeClr val="bg1"/>
              </a:solidFill>
              <a:latin typeface="Roboto Black" panose="02000000000000000000" pitchFamily="2" charset="0"/>
              <a:ea typeface="Roboto Black" panose="02000000000000000000" pitchFamily="2" charset="0"/>
            </a:endParaRPr>
          </a:p>
        </p:txBody>
      </p:sp>
    </p:spTree>
    <p:extLst>
      <p:ext uri="{BB962C8B-B14F-4D97-AF65-F5344CB8AC3E}">
        <p14:creationId xmlns:p14="http://schemas.microsoft.com/office/powerpoint/2010/main" val="115470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66F4AE-C56D-4B56-E109-CA0A6735D728}"/>
            </a:ext>
          </a:extLst>
        </p:cNvPr>
        <p:cNvGrpSpPr/>
        <p:nvPr/>
      </p:nvGrpSpPr>
      <p:grpSpPr>
        <a:xfrm>
          <a:off x="0" y="0"/>
          <a:ext cx="0" cy="0"/>
          <a:chOff x="0" y="0"/>
          <a:chExt cx="0" cy="0"/>
        </a:xfrm>
      </p:grpSpPr>
      <p:pic>
        <p:nvPicPr>
          <p:cNvPr id="16" name="Imagem 15">
            <a:extLst>
              <a:ext uri="{FF2B5EF4-FFF2-40B4-BE49-F238E27FC236}">
                <a16:creationId xmlns:a16="http://schemas.microsoft.com/office/drawing/2014/main" id="{243FAA7C-F125-954F-2A46-5AE760C6A1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45528" y="-530860"/>
            <a:ext cx="9632950" cy="7706360"/>
          </a:xfrm>
          <a:prstGeom prst="rect">
            <a:avLst/>
          </a:prstGeom>
        </p:spPr>
      </p:pic>
      <p:pic>
        <p:nvPicPr>
          <p:cNvPr id="3" name="Imagem 2">
            <a:extLst>
              <a:ext uri="{FF2B5EF4-FFF2-40B4-BE49-F238E27FC236}">
                <a16:creationId xmlns:a16="http://schemas.microsoft.com/office/drawing/2014/main" id="{00E26434-2DA0-2A4D-062D-12787D621D6A}"/>
              </a:ext>
            </a:extLst>
          </p:cNvPr>
          <p:cNvPicPr>
            <a:picLocks noChangeAspect="1"/>
          </p:cNvPicPr>
          <p:nvPr/>
        </p:nvPicPr>
        <p:blipFill>
          <a:blip r:embed="rId3"/>
          <a:stretch>
            <a:fillRect/>
          </a:stretch>
        </p:blipFill>
        <p:spPr>
          <a:xfrm>
            <a:off x="0" y="0"/>
            <a:ext cx="12191998" cy="6858000"/>
          </a:xfrm>
          <a:prstGeom prst="rect">
            <a:avLst/>
          </a:prstGeom>
        </p:spPr>
      </p:pic>
      <p:sp>
        <p:nvSpPr>
          <p:cNvPr id="8" name="CaixaDeTexto 7">
            <a:extLst>
              <a:ext uri="{FF2B5EF4-FFF2-40B4-BE49-F238E27FC236}">
                <a16:creationId xmlns:a16="http://schemas.microsoft.com/office/drawing/2014/main" id="{6B292996-F67E-8D52-2675-CB1D6E55BE98}"/>
              </a:ext>
            </a:extLst>
          </p:cNvPr>
          <p:cNvSpPr txBox="1"/>
          <p:nvPr/>
        </p:nvSpPr>
        <p:spPr>
          <a:xfrm>
            <a:off x="1014845" y="2727526"/>
            <a:ext cx="4700155" cy="1402948"/>
          </a:xfrm>
          <a:prstGeom prst="rect">
            <a:avLst/>
          </a:prstGeom>
          <a:noFill/>
        </p:spPr>
        <p:txBody>
          <a:bodyPr wrap="square" rtlCol="0">
            <a:spAutoFit/>
          </a:bodyPr>
          <a:lstStyle/>
          <a:p>
            <a:pPr>
              <a:spcAft>
                <a:spcPts val="1125"/>
              </a:spcAft>
            </a:pPr>
            <a:r>
              <a:rPr lang="pt-BR" sz="2800" b="1" dirty="0">
                <a:solidFill>
                  <a:schemeClr val="bg1"/>
                </a:solidFill>
                <a:latin typeface="Roboto" panose="02000000000000000000" pitchFamily="2" charset="0"/>
                <a:ea typeface="Roboto" panose="02000000000000000000" pitchFamily="2" charset="0"/>
              </a:rPr>
              <a:t>“</a:t>
            </a:r>
            <a:r>
              <a:rPr lang="es-AR" sz="2800" b="1" dirty="0">
                <a:solidFill>
                  <a:schemeClr val="bg1"/>
                </a:solidFill>
                <a:latin typeface="Roboto" panose="02000000000000000000" pitchFamily="2" charset="0"/>
                <a:ea typeface="Roboto" panose="02000000000000000000" pitchFamily="2" charset="0"/>
              </a:rPr>
              <a:t>El dinero siempre será esclavo o amo</a:t>
            </a:r>
            <a:r>
              <a:rPr lang="pt-BR" sz="2800" b="1" dirty="0">
                <a:solidFill>
                  <a:schemeClr val="bg1"/>
                </a:solidFill>
                <a:latin typeface="Roboto" panose="02000000000000000000" pitchFamily="2" charset="0"/>
                <a:ea typeface="Roboto" panose="02000000000000000000" pitchFamily="2" charset="0"/>
              </a:rPr>
              <a:t>.”</a:t>
            </a:r>
          </a:p>
          <a:p>
            <a:pPr>
              <a:spcAft>
                <a:spcPts val="1125"/>
              </a:spcAft>
            </a:pPr>
            <a:r>
              <a:rPr lang="pt-BR" sz="2000" dirty="0">
                <a:solidFill>
                  <a:schemeClr val="bg1"/>
                </a:solidFill>
                <a:latin typeface="Roboto" panose="02000000000000000000" pitchFamily="2" charset="0"/>
                <a:ea typeface="Roboto" panose="02000000000000000000" pitchFamily="2" charset="0"/>
              </a:rPr>
              <a:t>Horácio, Roma antiga, 65-8 a.C. </a:t>
            </a:r>
          </a:p>
        </p:txBody>
      </p:sp>
    </p:spTree>
    <p:extLst>
      <p:ext uri="{BB962C8B-B14F-4D97-AF65-F5344CB8AC3E}">
        <p14:creationId xmlns:p14="http://schemas.microsoft.com/office/powerpoint/2010/main" val="2898755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D85338-C604-DD05-FE9E-BA73474EF967}"/>
            </a:ext>
          </a:extLst>
        </p:cNvPr>
        <p:cNvGrpSpPr/>
        <p:nvPr/>
      </p:nvGrpSpPr>
      <p:grpSpPr>
        <a:xfrm>
          <a:off x="0" y="0"/>
          <a:ext cx="0" cy="0"/>
          <a:chOff x="0" y="0"/>
          <a:chExt cx="0" cy="0"/>
        </a:xfrm>
      </p:grpSpPr>
      <p:pic>
        <p:nvPicPr>
          <p:cNvPr id="9" name="Imagem 8">
            <a:extLst>
              <a:ext uri="{FF2B5EF4-FFF2-40B4-BE49-F238E27FC236}">
                <a16:creationId xmlns:a16="http://schemas.microsoft.com/office/drawing/2014/main" id="{28B345AC-3D7F-B56F-95AA-0CEFA8DBE7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2387600" y="-198122"/>
            <a:ext cx="9368852" cy="7254243"/>
          </a:xfrm>
          <a:prstGeom prst="rect">
            <a:avLst/>
          </a:prstGeom>
        </p:spPr>
      </p:pic>
      <p:pic>
        <p:nvPicPr>
          <p:cNvPr id="2" name="Imagem 1">
            <a:extLst>
              <a:ext uri="{FF2B5EF4-FFF2-40B4-BE49-F238E27FC236}">
                <a16:creationId xmlns:a16="http://schemas.microsoft.com/office/drawing/2014/main" id="{B9894CE2-8336-43AB-0450-F1235E76EE08}"/>
              </a:ext>
            </a:extLst>
          </p:cNvPr>
          <p:cNvPicPr>
            <a:picLocks noChangeAspect="1"/>
          </p:cNvPicPr>
          <p:nvPr/>
        </p:nvPicPr>
        <p:blipFill>
          <a:blip r:embed="rId3"/>
          <a:stretch>
            <a:fillRect/>
          </a:stretch>
        </p:blipFill>
        <p:spPr>
          <a:xfrm flipH="1">
            <a:off x="0" y="-1"/>
            <a:ext cx="12192000" cy="6858001"/>
          </a:xfrm>
          <a:prstGeom prst="rect">
            <a:avLst/>
          </a:prstGeom>
        </p:spPr>
      </p:pic>
      <p:sp>
        <p:nvSpPr>
          <p:cNvPr id="6" name="CaixaDeTexto 5">
            <a:extLst>
              <a:ext uri="{FF2B5EF4-FFF2-40B4-BE49-F238E27FC236}">
                <a16:creationId xmlns:a16="http://schemas.microsoft.com/office/drawing/2014/main" id="{DE066E8E-133F-7AA1-512B-E20D9E860376}"/>
              </a:ext>
            </a:extLst>
          </p:cNvPr>
          <p:cNvSpPr txBox="1"/>
          <p:nvPr/>
        </p:nvSpPr>
        <p:spPr>
          <a:xfrm>
            <a:off x="6096000" y="2459503"/>
            <a:ext cx="4953000" cy="1938992"/>
          </a:xfrm>
          <a:prstGeom prst="rect">
            <a:avLst/>
          </a:prstGeom>
          <a:noFill/>
        </p:spPr>
        <p:txBody>
          <a:bodyPr wrap="square" rtlCol="0">
            <a:spAutoFit/>
          </a:bodyPr>
          <a:lstStyle/>
          <a:p>
            <a:r>
              <a:rPr lang="es-AR" sz="4000" dirty="0">
                <a:solidFill>
                  <a:schemeClr val="bg1"/>
                </a:solidFill>
                <a:latin typeface="Roboto Black" panose="02000000000000000000" pitchFamily="2" charset="0"/>
                <a:ea typeface="Roboto Black" panose="02000000000000000000" pitchFamily="2" charset="0"/>
              </a:rPr>
              <a:t>¿CÓMO SER FIEL EN LA MAYORDOMÍA FAMILIAR?</a:t>
            </a:r>
            <a:endParaRPr lang="pt-BR" sz="4000" dirty="0">
              <a:solidFill>
                <a:schemeClr val="bg1"/>
              </a:solidFill>
              <a:latin typeface="Roboto Black" panose="02000000000000000000" pitchFamily="2" charset="0"/>
              <a:ea typeface="Roboto Black" panose="02000000000000000000" pitchFamily="2" charset="0"/>
            </a:endParaRPr>
          </a:p>
        </p:txBody>
      </p:sp>
    </p:spTree>
    <p:extLst>
      <p:ext uri="{BB962C8B-B14F-4D97-AF65-F5344CB8AC3E}">
        <p14:creationId xmlns:p14="http://schemas.microsoft.com/office/powerpoint/2010/main" val="12539110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EC335D-7CE7-9D75-DBCC-51F589E38FB3}"/>
            </a:ext>
          </a:extLst>
        </p:cNvPr>
        <p:cNvGrpSpPr/>
        <p:nvPr/>
      </p:nvGrpSpPr>
      <p:grpSpPr>
        <a:xfrm>
          <a:off x="0" y="0"/>
          <a:ext cx="0" cy="0"/>
          <a:chOff x="0" y="0"/>
          <a:chExt cx="0" cy="0"/>
        </a:xfrm>
      </p:grpSpPr>
      <p:pic>
        <p:nvPicPr>
          <p:cNvPr id="5" name="Imagem 4">
            <a:extLst>
              <a:ext uri="{FF2B5EF4-FFF2-40B4-BE49-F238E27FC236}">
                <a16:creationId xmlns:a16="http://schemas.microsoft.com/office/drawing/2014/main" id="{11F34D87-7A9E-D227-653E-DB17834BA58F}"/>
              </a:ext>
            </a:extLst>
          </p:cNvPr>
          <p:cNvPicPr>
            <a:picLocks noChangeAspect="1"/>
          </p:cNvPicPr>
          <p:nvPr/>
        </p:nvPicPr>
        <p:blipFill>
          <a:blip r:embed="rId2"/>
          <a:stretch>
            <a:fillRect/>
          </a:stretch>
        </p:blipFill>
        <p:spPr>
          <a:xfrm>
            <a:off x="2" y="0"/>
            <a:ext cx="12191998" cy="6858000"/>
          </a:xfrm>
          <a:prstGeom prst="rect">
            <a:avLst/>
          </a:prstGeom>
        </p:spPr>
      </p:pic>
      <p:sp>
        <p:nvSpPr>
          <p:cNvPr id="8" name="CaixaDeTexto 7">
            <a:extLst>
              <a:ext uri="{FF2B5EF4-FFF2-40B4-BE49-F238E27FC236}">
                <a16:creationId xmlns:a16="http://schemas.microsoft.com/office/drawing/2014/main" id="{CAF43F12-00BC-8292-E239-96A8C78C3695}"/>
              </a:ext>
            </a:extLst>
          </p:cNvPr>
          <p:cNvSpPr txBox="1"/>
          <p:nvPr/>
        </p:nvSpPr>
        <p:spPr>
          <a:xfrm>
            <a:off x="1364670" y="2967829"/>
            <a:ext cx="9931979" cy="830997"/>
          </a:xfrm>
          <a:prstGeom prst="rect">
            <a:avLst/>
          </a:prstGeom>
          <a:noFill/>
        </p:spPr>
        <p:txBody>
          <a:bodyPr wrap="square" rtlCol="0">
            <a:spAutoFit/>
          </a:bodyPr>
          <a:lstStyle/>
          <a:p>
            <a:pPr>
              <a:spcAft>
                <a:spcPts val="1125"/>
              </a:spcAft>
            </a:pPr>
            <a:r>
              <a:rPr lang="es-AR" sz="2400" b="1" dirty="0">
                <a:solidFill>
                  <a:schemeClr val="bg1"/>
                </a:solidFill>
                <a:latin typeface="Roboto Medium" panose="02000000000000000000" pitchFamily="2" charset="0"/>
                <a:ea typeface="Roboto Medium" panose="02000000000000000000" pitchFamily="2" charset="0"/>
              </a:rPr>
              <a:t>El reino de Dios debe estar en primer lugar</a:t>
            </a:r>
            <a:r>
              <a:rPr lang="es-AR" sz="2400" b="0" i="0" dirty="0">
                <a:solidFill>
                  <a:schemeClr val="bg1"/>
                </a:solidFill>
                <a:effectLst/>
                <a:latin typeface="Roboto Medium" panose="02000000000000000000" pitchFamily="2" charset="0"/>
                <a:ea typeface="Roboto Medium" panose="02000000000000000000" pitchFamily="2" charset="0"/>
              </a:rPr>
              <a:t>. Él es el Rey y nosotros somos sus súbditos. Los súbditos deben servir a su Señor.</a:t>
            </a:r>
            <a:endParaRPr lang="pt-BR" sz="2400" b="0" i="0" dirty="0">
              <a:solidFill>
                <a:schemeClr val="bg1"/>
              </a:solidFill>
              <a:effectLst/>
              <a:latin typeface="Roboto Medium" panose="02000000000000000000" pitchFamily="2" charset="0"/>
              <a:ea typeface="Roboto Medium" panose="02000000000000000000" pitchFamily="2" charset="0"/>
            </a:endParaRPr>
          </a:p>
        </p:txBody>
      </p:sp>
      <p:sp>
        <p:nvSpPr>
          <p:cNvPr id="2" name="CaixaDeTexto 1">
            <a:extLst>
              <a:ext uri="{FF2B5EF4-FFF2-40B4-BE49-F238E27FC236}">
                <a16:creationId xmlns:a16="http://schemas.microsoft.com/office/drawing/2014/main" id="{E4BC2BCE-0B1A-2F27-7E0A-C356E08DF6FF}"/>
              </a:ext>
            </a:extLst>
          </p:cNvPr>
          <p:cNvSpPr txBox="1"/>
          <p:nvPr/>
        </p:nvSpPr>
        <p:spPr>
          <a:xfrm>
            <a:off x="1364671" y="1306943"/>
            <a:ext cx="9462655" cy="707886"/>
          </a:xfrm>
          <a:prstGeom prst="rect">
            <a:avLst/>
          </a:prstGeom>
          <a:noFill/>
        </p:spPr>
        <p:txBody>
          <a:bodyPr wrap="square" rtlCol="0">
            <a:spAutoFit/>
          </a:bodyPr>
          <a:lstStyle/>
          <a:p>
            <a:pPr algn="ctr"/>
            <a:r>
              <a:rPr lang="es-AR" sz="4000" dirty="0">
                <a:solidFill>
                  <a:schemeClr val="bg1"/>
                </a:solidFill>
                <a:latin typeface="Roboto Black" panose="02000000000000000000" pitchFamily="2" charset="0"/>
                <a:ea typeface="Roboto Black" panose="02000000000000000000" pitchFamily="2" charset="0"/>
              </a:rPr>
              <a:t>ACTUAR COMO MAYORDOMO DE DIOS</a:t>
            </a:r>
            <a:endParaRPr lang="pt-BR" sz="4000" dirty="0">
              <a:solidFill>
                <a:schemeClr val="bg1"/>
              </a:solidFill>
              <a:latin typeface="Roboto Black" panose="02000000000000000000" pitchFamily="2" charset="0"/>
              <a:ea typeface="Roboto Black" panose="02000000000000000000" pitchFamily="2" charset="0"/>
            </a:endParaRPr>
          </a:p>
        </p:txBody>
      </p:sp>
      <p:sp>
        <p:nvSpPr>
          <p:cNvPr id="3" name="CaixaDeTexto 2">
            <a:extLst>
              <a:ext uri="{FF2B5EF4-FFF2-40B4-BE49-F238E27FC236}">
                <a16:creationId xmlns:a16="http://schemas.microsoft.com/office/drawing/2014/main" id="{84AE78E6-75FE-A02B-E819-93B5BD1F5B05}"/>
              </a:ext>
            </a:extLst>
          </p:cNvPr>
          <p:cNvSpPr txBox="1"/>
          <p:nvPr/>
        </p:nvSpPr>
        <p:spPr>
          <a:xfrm>
            <a:off x="1364670" y="3943418"/>
            <a:ext cx="9855779" cy="1569660"/>
          </a:xfrm>
          <a:prstGeom prst="rect">
            <a:avLst/>
          </a:prstGeom>
          <a:noFill/>
        </p:spPr>
        <p:txBody>
          <a:bodyPr wrap="square" rtlCol="0">
            <a:spAutoFit/>
          </a:bodyPr>
          <a:lstStyle/>
          <a:p>
            <a:pPr>
              <a:spcAft>
                <a:spcPts val="1125"/>
              </a:spcAft>
            </a:pPr>
            <a:r>
              <a:rPr lang="es-AR" sz="2400" dirty="0">
                <a:solidFill>
                  <a:schemeClr val="bg1"/>
                </a:solidFill>
                <a:latin typeface="Roboto Medium" panose="02000000000000000000" pitchFamily="2" charset="0"/>
                <a:ea typeface="Roboto Medium" panose="02000000000000000000" pitchFamily="2" charset="0"/>
              </a:rPr>
              <a:t>Todos los miembros de la familia son mayordomos en el sentido de administradores. Bíblicamente, el ser humano es el mayordomo y Dios es el verdadero Dueño, el Señor de la casa, o de todo lo que existe (Sal. 24:1). </a:t>
            </a:r>
            <a:r>
              <a:rPr lang="es-AR" sz="2400" b="1" dirty="0">
                <a:solidFill>
                  <a:schemeClr val="bg1"/>
                </a:solidFill>
                <a:latin typeface="Roboto Medium" panose="02000000000000000000" pitchFamily="2" charset="0"/>
                <a:ea typeface="Roboto Medium" panose="02000000000000000000" pitchFamily="2" charset="0"/>
              </a:rPr>
              <a:t>Él debe ser lo primero</a:t>
            </a:r>
            <a:r>
              <a:rPr lang="es-AR" sz="2400" dirty="0">
                <a:solidFill>
                  <a:schemeClr val="bg1"/>
                </a:solidFill>
                <a:latin typeface="Roboto Medium" panose="02000000000000000000" pitchFamily="2" charset="0"/>
                <a:ea typeface="Roboto Medium" panose="02000000000000000000" pitchFamily="2" charset="0"/>
              </a:rPr>
              <a:t>.</a:t>
            </a:r>
            <a:endParaRPr lang="pt-BR" sz="2400" dirty="0">
              <a:solidFill>
                <a:schemeClr val="bg1"/>
              </a:solidFill>
              <a:latin typeface="Roboto Medium" panose="02000000000000000000" pitchFamily="2" charset="0"/>
              <a:ea typeface="Roboto Medium" panose="02000000000000000000" pitchFamily="2" charset="0"/>
            </a:endParaRPr>
          </a:p>
        </p:txBody>
      </p:sp>
    </p:spTree>
    <p:extLst>
      <p:ext uri="{BB962C8B-B14F-4D97-AF65-F5344CB8AC3E}">
        <p14:creationId xmlns:p14="http://schemas.microsoft.com/office/powerpoint/2010/main" val="5929979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F6A20B-CA3C-BAC8-710F-4F3B254D62AD}"/>
            </a:ext>
          </a:extLst>
        </p:cNvPr>
        <p:cNvGrpSpPr/>
        <p:nvPr/>
      </p:nvGrpSpPr>
      <p:grpSpPr>
        <a:xfrm>
          <a:off x="0" y="0"/>
          <a:ext cx="0" cy="0"/>
          <a:chOff x="0" y="0"/>
          <a:chExt cx="0" cy="0"/>
        </a:xfrm>
      </p:grpSpPr>
      <p:pic>
        <p:nvPicPr>
          <p:cNvPr id="2" name="Imagem 1">
            <a:extLst>
              <a:ext uri="{FF2B5EF4-FFF2-40B4-BE49-F238E27FC236}">
                <a16:creationId xmlns:a16="http://schemas.microsoft.com/office/drawing/2014/main" id="{E7366C30-DB98-AEEA-E577-8CB1121487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9200" y="0"/>
            <a:ext cx="10287000" cy="6858000"/>
          </a:xfrm>
          <a:prstGeom prst="rect">
            <a:avLst/>
          </a:prstGeom>
        </p:spPr>
      </p:pic>
      <p:pic>
        <p:nvPicPr>
          <p:cNvPr id="7" name="Imagem 6">
            <a:extLst>
              <a:ext uri="{FF2B5EF4-FFF2-40B4-BE49-F238E27FC236}">
                <a16:creationId xmlns:a16="http://schemas.microsoft.com/office/drawing/2014/main" id="{AD0FA0F3-0C02-B2AA-E978-71779056F5B8}"/>
              </a:ext>
            </a:extLst>
          </p:cNvPr>
          <p:cNvPicPr>
            <a:picLocks noChangeAspect="1"/>
          </p:cNvPicPr>
          <p:nvPr/>
        </p:nvPicPr>
        <p:blipFill>
          <a:blip r:embed="rId3"/>
          <a:stretch>
            <a:fillRect/>
          </a:stretch>
        </p:blipFill>
        <p:spPr>
          <a:xfrm flipH="1">
            <a:off x="0" y="-1"/>
            <a:ext cx="12192000" cy="6858001"/>
          </a:xfrm>
          <a:prstGeom prst="rect">
            <a:avLst/>
          </a:prstGeom>
        </p:spPr>
      </p:pic>
      <p:sp>
        <p:nvSpPr>
          <p:cNvPr id="8" name="CaixaDeTexto 7">
            <a:extLst>
              <a:ext uri="{FF2B5EF4-FFF2-40B4-BE49-F238E27FC236}">
                <a16:creationId xmlns:a16="http://schemas.microsoft.com/office/drawing/2014/main" id="{79D8D0CF-3F11-68CB-0C5D-9E32F3FC27F3}"/>
              </a:ext>
            </a:extLst>
          </p:cNvPr>
          <p:cNvSpPr txBox="1"/>
          <p:nvPr/>
        </p:nvSpPr>
        <p:spPr>
          <a:xfrm>
            <a:off x="6400799" y="1958097"/>
            <a:ext cx="4471555" cy="1956946"/>
          </a:xfrm>
          <a:prstGeom prst="rect">
            <a:avLst/>
          </a:prstGeom>
          <a:noFill/>
        </p:spPr>
        <p:txBody>
          <a:bodyPr wrap="square" rtlCol="0">
            <a:spAutoFit/>
          </a:bodyPr>
          <a:lstStyle/>
          <a:p>
            <a:pPr algn="r">
              <a:spcAft>
                <a:spcPts val="1125"/>
              </a:spcAft>
            </a:pPr>
            <a:r>
              <a:rPr lang="pt-BR" sz="2800" b="1" dirty="0">
                <a:solidFill>
                  <a:schemeClr val="bg1"/>
                </a:solidFill>
                <a:latin typeface="Roboto" panose="02000000000000000000" pitchFamily="2" charset="0"/>
                <a:ea typeface="Roboto" panose="02000000000000000000" pitchFamily="2" charset="0"/>
              </a:rPr>
              <a:t>“</a:t>
            </a:r>
            <a:r>
              <a:rPr lang="es-AR" sz="2800" b="1" dirty="0">
                <a:solidFill>
                  <a:schemeClr val="bg1"/>
                </a:solidFill>
                <a:latin typeface="Roboto" panose="02000000000000000000" pitchFamily="2" charset="0"/>
                <a:ea typeface="Roboto" panose="02000000000000000000" pitchFamily="2" charset="0"/>
              </a:rPr>
              <a:t>Mejor es lo poco del justo, que las riquezas de muchos pecadores</a:t>
            </a:r>
            <a:r>
              <a:rPr lang="pt-BR" sz="2800" b="1" dirty="0">
                <a:solidFill>
                  <a:schemeClr val="bg1"/>
                </a:solidFill>
                <a:latin typeface="Roboto" panose="02000000000000000000" pitchFamily="2" charset="0"/>
                <a:ea typeface="Roboto" panose="02000000000000000000" pitchFamily="2" charset="0"/>
              </a:rPr>
              <a:t>”</a:t>
            </a:r>
            <a:r>
              <a:rPr lang="pt-BR" sz="2800" b="0" i="0" dirty="0">
                <a:solidFill>
                  <a:schemeClr val="bg1"/>
                </a:solidFill>
                <a:effectLst/>
                <a:latin typeface="Roboto" panose="02000000000000000000" pitchFamily="2" charset="0"/>
                <a:ea typeface="Roboto" panose="02000000000000000000" pitchFamily="2" charset="0"/>
              </a:rPr>
              <a:t> </a:t>
            </a:r>
          </a:p>
          <a:p>
            <a:pPr algn="r">
              <a:spcAft>
                <a:spcPts val="1125"/>
              </a:spcAft>
            </a:pPr>
            <a:r>
              <a:rPr lang="pt-BR" sz="2800" b="0" i="0" dirty="0">
                <a:solidFill>
                  <a:schemeClr val="bg1"/>
                </a:solidFill>
                <a:effectLst/>
                <a:latin typeface="Roboto" panose="02000000000000000000" pitchFamily="2" charset="0"/>
                <a:ea typeface="Roboto" panose="02000000000000000000" pitchFamily="2" charset="0"/>
              </a:rPr>
              <a:t>(Sal. 37:16),</a:t>
            </a:r>
            <a:endParaRPr lang="pt-BR" sz="2800" dirty="0">
              <a:solidFill>
                <a:schemeClr val="bg1"/>
              </a:solidFill>
              <a:latin typeface="Roboto" panose="02000000000000000000" pitchFamily="2" charset="0"/>
              <a:ea typeface="Roboto" panose="02000000000000000000" pitchFamily="2" charset="0"/>
            </a:endParaRPr>
          </a:p>
        </p:txBody>
      </p:sp>
      <p:sp>
        <p:nvSpPr>
          <p:cNvPr id="3" name="CaixaDeTexto 2">
            <a:extLst>
              <a:ext uri="{FF2B5EF4-FFF2-40B4-BE49-F238E27FC236}">
                <a16:creationId xmlns:a16="http://schemas.microsoft.com/office/drawing/2014/main" id="{275767E4-1C3D-19AE-C887-42684D02FCE5}"/>
              </a:ext>
            </a:extLst>
          </p:cNvPr>
          <p:cNvSpPr txBox="1"/>
          <p:nvPr/>
        </p:nvSpPr>
        <p:spPr>
          <a:xfrm>
            <a:off x="7678880" y="4808158"/>
            <a:ext cx="3190875" cy="1015663"/>
          </a:xfrm>
          <a:prstGeom prst="rect">
            <a:avLst/>
          </a:prstGeom>
          <a:noFill/>
        </p:spPr>
        <p:txBody>
          <a:bodyPr wrap="square" rtlCol="0">
            <a:spAutoFit/>
          </a:bodyPr>
          <a:lstStyle/>
          <a:p>
            <a:pPr algn="r">
              <a:spcAft>
                <a:spcPts val="1125"/>
              </a:spcAft>
            </a:pPr>
            <a:r>
              <a:rPr lang="es-AR" sz="2000" dirty="0">
                <a:solidFill>
                  <a:schemeClr val="bg1"/>
                </a:solidFill>
                <a:latin typeface="Roboto Light" panose="02000000000000000000" pitchFamily="2" charset="0"/>
                <a:ea typeface="Roboto Light" panose="02000000000000000000" pitchFamily="2" charset="0"/>
              </a:rPr>
              <a:t>S</a:t>
            </a:r>
            <a:r>
              <a:rPr lang="es-AR" sz="2000" b="0" i="0" dirty="0">
                <a:solidFill>
                  <a:schemeClr val="bg1"/>
                </a:solidFill>
                <a:effectLst/>
                <a:latin typeface="Roboto Light" panose="02000000000000000000" pitchFamily="2" charset="0"/>
                <a:ea typeface="Roboto Light" panose="02000000000000000000" pitchFamily="2" charset="0"/>
              </a:rPr>
              <a:t>in Dios, el dinero no valdrá nada en el día del juicio</a:t>
            </a:r>
            <a:r>
              <a:rPr lang="pt-BR" sz="2000" b="0" i="0" dirty="0">
                <a:solidFill>
                  <a:schemeClr val="bg1"/>
                </a:solidFill>
                <a:effectLst/>
                <a:latin typeface="Roboto Light" panose="02000000000000000000" pitchFamily="2" charset="0"/>
                <a:ea typeface="Roboto Light" panose="02000000000000000000" pitchFamily="2" charset="0"/>
              </a:rPr>
              <a:t>.</a:t>
            </a:r>
            <a:endParaRPr lang="pt-BR" sz="2000" dirty="0">
              <a:solidFill>
                <a:schemeClr val="bg1"/>
              </a:solidFill>
              <a:latin typeface="Roboto Light" panose="02000000000000000000" pitchFamily="2" charset="0"/>
              <a:ea typeface="Roboto Light" panose="02000000000000000000" pitchFamily="2" charset="0"/>
            </a:endParaRPr>
          </a:p>
        </p:txBody>
      </p:sp>
    </p:spTree>
    <p:extLst>
      <p:ext uri="{BB962C8B-B14F-4D97-AF65-F5344CB8AC3E}">
        <p14:creationId xmlns:p14="http://schemas.microsoft.com/office/powerpoint/2010/main" val="37060891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005EB-6B0A-EDC6-8FD5-515A09E59C7E}"/>
            </a:ext>
          </a:extLst>
        </p:cNvPr>
        <p:cNvGrpSpPr/>
        <p:nvPr/>
      </p:nvGrpSpPr>
      <p:grpSpPr>
        <a:xfrm>
          <a:off x="0" y="0"/>
          <a:ext cx="0" cy="0"/>
          <a:chOff x="0" y="0"/>
          <a:chExt cx="0" cy="0"/>
        </a:xfrm>
      </p:grpSpPr>
      <p:pic>
        <p:nvPicPr>
          <p:cNvPr id="4" name="Imagem 3">
            <a:extLst>
              <a:ext uri="{FF2B5EF4-FFF2-40B4-BE49-F238E27FC236}">
                <a16:creationId xmlns:a16="http://schemas.microsoft.com/office/drawing/2014/main" id="{00F0D272-9214-418B-3EFF-26807126A3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0370" y="-1"/>
            <a:ext cx="10273339" cy="6858000"/>
          </a:xfrm>
          <a:prstGeom prst="rect">
            <a:avLst/>
          </a:prstGeom>
        </p:spPr>
      </p:pic>
      <p:pic>
        <p:nvPicPr>
          <p:cNvPr id="2" name="Imagem 1">
            <a:extLst>
              <a:ext uri="{FF2B5EF4-FFF2-40B4-BE49-F238E27FC236}">
                <a16:creationId xmlns:a16="http://schemas.microsoft.com/office/drawing/2014/main" id="{1EA25AD2-A100-7368-1CD1-3BB89BD73AF4}"/>
              </a:ext>
            </a:extLst>
          </p:cNvPr>
          <p:cNvPicPr>
            <a:picLocks noChangeAspect="1"/>
          </p:cNvPicPr>
          <p:nvPr/>
        </p:nvPicPr>
        <p:blipFill>
          <a:blip r:embed="rId3"/>
          <a:stretch>
            <a:fillRect/>
          </a:stretch>
        </p:blipFill>
        <p:spPr>
          <a:xfrm flipH="1">
            <a:off x="0" y="0"/>
            <a:ext cx="12191998" cy="6858000"/>
          </a:xfrm>
          <a:prstGeom prst="rect">
            <a:avLst/>
          </a:prstGeom>
        </p:spPr>
      </p:pic>
      <p:sp>
        <p:nvSpPr>
          <p:cNvPr id="8" name="CaixaDeTexto 7">
            <a:extLst>
              <a:ext uri="{FF2B5EF4-FFF2-40B4-BE49-F238E27FC236}">
                <a16:creationId xmlns:a16="http://schemas.microsoft.com/office/drawing/2014/main" id="{0547BA6D-41B7-8FCB-3A8D-5F2461CBFD77}"/>
              </a:ext>
            </a:extLst>
          </p:cNvPr>
          <p:cNvSpPr txBox="1"/>
          <p:nvPr/>
        </p:nvSpPr>
        <p:spPr>
          <a:xfrm>
            <a:off x="5705476" y="1874727"/>
            <a:ext cx="5252604" cy="2677656"/>
          </a:xfrm>
          <a:prstGeom prst="rect">
            <a:avLst/>
          </a:prstGeom>
          <a:noFill/>
        </p:spPr>
        <p:txBody>
          <a:bodyPr wrap="square" rtlCol="0">
            <a:spAutoFit/>
          </a:bodyPr>
          <a:lstStyle/>
          <a:p>
            <a:pPr algn="r">
              <a:spcAft>
                <a:spcPts val="1125"/>
              </a:spcAft>
            </a:pPr>
            <a:r>
              <a:rPr lang="es-AR" sz="2800" dirty="0">
                <a:solidFill>
                  <a:schemeClr val="bg1"/>
                </a:solidFill>
                <a:latin typeface="Roboto" panose="02000000000000000000" pitchFamily="2" charset="0"/>
                <a:ea typeface="Roboto" panose="02000000000000000000" pitchFamily="2" charset="0"/>
              </a:rPr>
              <a:t>L</a:t>
            </a:r>
            <a:r>
              <a:rPr lang="es-AR" sz="2800" b="0" i="0" dirty="0">
                <a:solidFill>
                  <a:schemeClr val="bg1"/>
                </a:solidFill>
                <a:effectLst/>
                <a:latin typeface="Roboto" panose="02000000000000000000" pitchFamily="2" charset="0"/>
                <a:ea typeface="Roboto" panose="02000000000000000000" pitchFamily="2" charset="0"/>
              </a:rPr>
              <a:t>o que se espera del mayordomo individual o como familia es que sea encontrado fiel (1 Corintios 4:2). </a:t>
            </a:r>
            <a:r>
              <a:rPr lang="es-AR" sz="2800" b="1" dirty="0">
                <a:solidFill>
                  <a:schemeClr val="bg1"/>
                </a:solidFill>
                <a:latin typeface="Roboto" panose="02000000000000000000" pitchFamily="2" charset="0"/>
                <a:ea typeface="Roboto" panose="02000000000000000000" pitchFamily="2" charset="0"/>
              </a:rPr>
              <a:t>Que ponga al reino de Dios en primer lugar</a:t>
            </a:r>
            <a:r>
              <a:rPr lang="pt-BR" sz="2800" b="1" dirty="0">
                <a:solidFill>
                  <a:schemeClr val="bg1"/>
                </a:solidFill>
                <a:latin typeface="Roboto" panose="02000000000000000000" pitchFamily="2" charset="0"/>
                <a:ea typeface="Roboto" panose="02000000000000000000" pitchFamily="2" charset="0"/>
              </a:rPr>
              <a:t>.</a:t>
            </a:r>
          </a:p>
        </p:txBody>
      </p:sp>
    </p:spTree>
    <p:extLst>
      <p:ext uri="{BB962C8B-B14F-4D97-AF65-F5344CB8AC3E}">
        <p14:creationId xmlns:p14="http://schemas.microsoft.com/office/powerpoint/2010/main" val="28826925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403E27-1374-F36B-804B-1F7440C69A50}"/>
            </a:ext>
          </a:extLst>
        </p:cNvPr>
        <p:cNvGrpSpPr/>
        <p:nvPr/>
      </p:nvGrpSpPr>
      <p:grpSpPr>
        <a:xfrm>
          <a:off x="0" y="0"/>
          <a:ext cx="0" cy="0"/>
          <a:chOff x="0" y="0"/>
          <a:chExt cx="0" cy="0"/>
        </a:xfrm>
      </p:grpSpPr>
      <p:pic>
        <p:nvPicPr>
          <p:cNvPr id="5" name="Imagem 4">
            <a:extLst>
              <a:ext uri="{FF2B5EF4-FFF2-40B4-BE49-F238E27FC236}">
                <a16:creationId xmlns:a16="http://schemas.microsoft.com/office/drawing/2014/main" id="{EE5627FB-2CF2-A89F-E73C-4B0CCF674691}"/>
              </a:ext>
            </a:extLst>
          </p:cNvPr>
          <p:cNvPicPr>
            <a:picLocks noChangeAspect="1"/>
          </p:cNvPicPr>
          <p:nvPr/>
        </p:nvPicPr>
        <p:blipFill>
          <a:blip r:embed="rId2"/>
          <a:stretch>
            <a:fillRect/>
          </a:stretch>
        </p:blipFill>
        <p:spPr>
          <a:xfrm>
            <a:off x="-2" y="0"/>
            <a:ext cx="12192000" cy="6858000"/>
          </a:xfrm>
          <a:prstGeom prst="rect">
            <a:avLst/>
          </a:prstGeom>
        </p:spPr>
      </p:pic>
      <p:sp>
        <p:nvSpPr>
          <p:cNvPr id="2" name="CaixaDeTexto 1">
            <a:extLst>
              <a:ext uri="{FF2B5EF4-FFF2-40B4-BE49-F238E27FC236}">
                <a16:creationId xmlns:a16="http://schemas.microsoft.com/office/drawing/2014/main" id="{497779BC-22B6-A2F5-E2B9-80E99F5AF2C9}"/>
              </a:ext>
            </a:extLst>
          </p:cNvPr>
          <p:cNvSpPr txBox="1"/>
          <p:nvPr/>
        </p:nvSpPr>
        <p:spPr>
          <a:xfrm>
            <a:off x="1364670" y="1068818"/>
            <a:ext cx="9462655" cy="1323439"/>
          </a:xfrm>
          <a:prstGeom prst="rect">
            <a:avLst/>
          </a:prstGeom>
          <a:noFill/>
        </p:spPr>
        <p:txBody>
          <a:bodyPr wrap="square" rtlCol="0">
            <a:spAutoFit/>
          </a:bodyPr>
          <a:lstStyle/>
          <a:p>
            <a:pPr algn="ctr"/>
            <a:r>
              <a:rPr lang="es-AR" sz="4000" dirty="0">
                <a:solidFill>
                  <a:schemeClr val="bg1"/>
                </a:solidFill>
                <a:latin typeface="Roboto Black" panose="02000000000000000000" pitchFamily="2" charset="0"/>
                <a:ea typeface="Roboto Black" panose="02000000000000000000" pitchFamily="2" charset="0"/>
              </a:rPr>
              <a:t>COMPRENDER EL ALCANCE DE LA MAYORDOMÍA – EL REINO</a:t>
            </a:r>
            <a:endParaRPr lang="pt-BR" sz="4000" dirty="0">
              <a:solidFill>
                <a:schemeClr val="bg1"/>
              </a:solidFill>
              <a:latin typeface="Roboto Black" panose="02000000000000000000" pitchFamily="2" charset="0"/>
              <a:ea typeface="Roboto Black" panose="02000000000000000000" pitchFamily="2" charset="0"/>
            </a:endParaRPr>
          </a:p>
        </p:txBody>
      </p:sp>
      <p:sp>
        <p:nvSpPr>
          <p:cNvPr id="3" name="CaixaDeTexto 2">
            <a:extLst>
              <a:ext uri="{FF2B5EF4-FFF2-40B4-BE49-F238E27FC236}">
                <a16:creationId xmlns:a16="http://schemas.microsoft.com/office/drawing/2014/main" id="{FC2DDB34-C37B-3A06-638A-874AC40143DC}"/>
              </a:ext>
            </a:extLst>
          </p:cNvPr>
          <p:cNvSpPr txBox="1"/>
          <p:nvPr/>
        </p:nvSpPr>
        <p:spPr>
          <a:xfrm>
            <a:off x="1364670" y="2967829"/>
            <a:ext cx="9608129" cy="830997"/>
          </a:xfrm>
          <a:prstGeom prst="rect">
            <a:avLst/>
          </a:prstGeom>
          <a:noFill/>
        </p:spPr>
        <p:txBody>
          <a:bodyPr wrap="square" rtlCol="0">
            <a:spAutoFit/>
          </a:bodyPr>
          <a:lstStyle/>
          <a:p>
            <a:pPr>
              <a:spcAft>
                <a:spcPts val="1125"/>
              </a:spcAft>
            </a:pPr>
            <a:r>
              <a:rPr lang="pt-BR" sz="2400" b="1" dirty="0">
                <a:solidFill>
                  <a:schemeClr val="bg1"/>
                </a:solidFill>
                <a:latin typeface="Roboto" panose="02000000000000000000" pitchFamily="2" charset="0"/>
                <a:ea typeface="Roboto" panose="02000000000000000000" pitchFamily="2" charset="0"/>
              </a:rPr>
              <a:t>T</a:t>
            </a:r>
            <a:r>
              <a:rPr lang="es-AR" sz="2400" b="1" dirty="0" err="1">
                <a:solidFill>
                  <a:schemeClr val="bg1"/>
                </a:solidFill>
                <a:latin typeface="Roboto" panose="02000000000000000000" pitchFamily="2" charset="0"/>
                <a:ea typeface="Roboto" panose="02000000000000000000" pitchFamily="2" charset="0"/>
              </a:rPr>
              <a:t>odos</a:t>
            </a:r>
            <a:r>
              <a:rPr lang="es-AR" sz="2400" b="1" dirty="0">
                <a:solidFill>
                  <a:schemeClr val="bg1"/>
                </a:solidFill>
                <a:latin typeface="Roboto" panose="02000000000000000000" pitchFamily="2" charset="0"/>
                <a:ea typeface="Roboto" panose="02000000000000000000" pitchFamily="2" charset="0"/>
              </a:rPr>
              <a:t> son mayordomos</a:t>
            </a:r>
            <a:r>
              <a:rPr lang="es-AR" sz="2400" dirty="0">
                <a:solidFill>
                  <a:schemeClr val="bg1"/>
                </a:solidFill>
                <a:latin typeface="Roboto" panose="02000000000000000000" pitchFamily="2" charset="0"/>
                <a:ea typeface="Roboto" panose="02000000000000000000" pitchFamily="2" charset="0"/>
              </a:rPr>
              <a:t>, o guardianes de las cosas del reino, en la casa de Dios, que es el mundo con todo lo que hay en él.</a:t>
            </a:r>
            <a:endParaRPr lang="pt-BR" sz="2400" dirty="0">
              <a:solidFill>
                <a:schemeClr val="bg1"/>
              </a:solidFill>
              <a:latin typeface="Roboto" panose="02000000000000000000" pitchFamily="2" charset="0"/>
              <a:ea typeface="Roboto" panose="02000000000000000000" pitchFamily="2" charset="0"/>
            </a:endParaRPr>
          </a:p>
        </p:txBody>
      </p:sp>
      <p:sp>
        <p:nvSpPr>
          <p:cNvPr id="6" name="CaixaDeTexto 5">
            <a:extLst>
              <a:ext uri="{FF2B5EF4-FFF2-40B4-BE49-F238E27FC236}">
                <a16:creationId xmlns:a16="http://schemas.microsoft.com/office/drawing/2014/main" id="{C720FDA1-AB42-9F96-7284-04112BF05AE6}"/>
              </a:ext>
            </a:extLst>
          </p:cNvPr>
          <p:cNvSpPr txBox="1"/>
          <p:nvPr/>
        </p:nvSpPr>
        <p:spPr>
          <a:xfrm>
            <a:off x="1364668" y="3939748"/>
            <a:ext cx="9608129" cy="830997"/>
          </a:xfrm>
          <a:prstGeom prst="rect">
            <a:avLst/>
          </a:prstGeom>
          <a:noFill/>
        </p:spPr>
        <p:txBody>
          <a:bodyPr wrap="square" rtlCol="0">
            <a:spAutoFit/>
          </a:bodyPr>
          <a:lstStyle/>
          <a:p>
            <a:pPr>
              <a:spcAft>
                <a:spcPts val="1125"/>
              </a:spcAft>
            </a:pPr>
            <a:r>
              <a:rPr lang="es-AR" sz="2400" b="1" dirty="0">
                <a:solidFill>
                  <a:schemeClr val="bg1"/>
                </a:solidFill>
                <a:latin typeface="Roboto" panose="02000000000000000000" pitchFamily="2" charset="0"/>
                <a:ea typeface="Roboto" panose="02000000000000000000" pitchFamily="2" charset="0"/>
              </a:rPr>
              <a:t>Las familias deben enseñar </a:t>
            </a:r>
            <a:r>
              <a:rPr lang="es-AR" sz="2400" dirty="0">
                <a:solidFill>
                  <a:schemeClr val="bg1"/>
                </a:solidFill>
                <a:latin typeface="Roboto" panose="02000000000000000000" pitchFamily="2" charset="0"/>
                <a:ea typeface="Roboto" panose="02000000000000000000" pitchFamily="2" charset="0"/>
              </a:rPr>
              <a:t>la responsabilidad y los principios de la gestión de la vida en general</a:t>
            </a:r>
            <a:endParaRPr lang="pt-BR" sz="2400" dirty="0">
              <a:solidFill>
                <a:schemeClr val="bg1"/>
              </a:solidFill>
              <a:latin typeface="Roboto" panose="02000000000000000000" pitchFamily="2" charset="0"/>
              <a:ea typeface="Roboto" panose="02000000000000000000" pitchFamily="2" charset="0"/>
            </a:endParaRPr>
          </a:p>
        </p:txBody>
      </p:sp>
      <p:sp>
        <p:nvSpPr>
          <p:cNvPr id="7" name="CaixaDeTexto 6">
            <a:extLst>
              <a:ext uri="{FF2B5EF4-FFF2-40B4-BE49-F238E27FC236}">
                <a16:creationId xmlns:a16="http://schemas.microsoft.com/office/drawing/2014/main" id="{472592AC-1A14-D2BC-4F94-9E25D1C54A29}"/>
              </a:ext>
            </a:extLst>
          </p:cNvPr>
          <p:cNvSpPr txBox="1"/>
          <p:nvPr/>
        </p:nvSpPr>
        <p:spPr>
          <a:xfrm>
            <a:off x="1364668" y="4911667"/>
            <a:ext cx="9608129" cy="830997"/>
          </a:xfrm>
          <a:prstGeom prst="rect">
            <a:avLst/>
          </a:prstGeom>
          <a:noFill/>
        </p:spPr>
        <p:txBody>
          <a:bodyPr wrap="square" rtlCol="0">
            <a:spAutoFit/>
          </a:bodyPr>
          <a:lstStyle/>
          <a:p>
            <a:pPr>
              <a:spcAft>
                <a:spcPts val="1125"/>
              </a:spcAft>
            </a:pPr>
            <a:r>
              <a:rPr lang="es-AR" sz="2400" b="1" dirty="0">
                <a:solidFill>
                  <a:schemeClr val="bg1"/>
                </a:solidFill>
                <a:latin typeface="Roboto" panose="02000000000000000000" pitchFamily="2" charset="0"/>
                <a:ea typeface="Roboto" panose="02000000000000000000" pitchFamily="2" charset="0"/>
              </a:rPr>
              <a:t>Al final, todos serán juzgados de acuerdo a cómo han administrado</a:t>
            </a:r>
            <a:r>
              <a:rPr lang="pt-BR" sz="2400" dirty="0">
                <a:solidFill>
                  <a:schemeClr val="bg1"/>
                </a:solidFill>
                <a:latin typeface="Roboto" panose="02000000000000000000" pitchFamily="2" charset="0"/>
                <a:ea typeface="Roboto" panose="02000000000000000000" pitchFamily="2" charset="0"/>
              </a:rPr>
              <a:t> </a:t>
            </a:r>
            <a:r>
              <a:rPr lang="es-AR" sz="2400" dirty="0">
                <a:solidFill>
                  <a:schemeClr val="bg1"/>
                </a:solidFill>
                <a:latin typeface="Roboto" panose="02000000000000000000" pitchFamily="2" charset="0"/>
                <a:ea typeface="Roboto" panose="02000000000000000000" pitchFamily="2" charset="0"/>
              </a:rPr>
              <a:t>(mayordomía) las cosas del reino de Dios que todo lo abarca.</a:t>
            </a:r>
            <a:endParaRPr lang="pt-BR" sz="2400" dirty="0">
              <a:solidFill>
                <a:schemeClr val="bg1"/>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5785040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3F47D1-FCA1-1283-0AB2-5C24DEA7FADE}"/>
            </a:ext>
          </a:extLst>
        </p:cNvPr>
        <p:cNvGrpSpPr/>
        <p:nvPr/>
      </p:nvGrpSpPr>
      <p:grpSpPr>
        <a:xfrm>
          <a:off x="0" y="0"/>
          <a:ext cx="0" cy="0"/>
          <a:chOff x="0" y="0"/>
          <a:chExt cx="0" cy="0"/>
        </a:xfrm>
      </p:grpSpPr>
      <p:pic>
        <p:nvPicPr>
          <p:cNvPr id="5" name="Imagem 4">
            <a:extLst>
              <a:ext uri="{FF2B5EF4-FFF2-40B4-BE49-F238E27FC236}">
                <a16:creationId xmlns:a16="http://schemas.microsoft.com/office/drawing/2014/main" id="{E30B89A5-6C78-5348-3234-57D9EE7F7E7E}"/>
              </a:ext>
            </a:extLst>
          </p:cNvPr>
          <p:cNvPicPr>
            <a:picLocks noChangeAspect="1"/>
          </p:cNvPicPr>
          <p:nvPr/>
        </p:nvPicPr>
        <p:blipFill>
          <a:blip r:embed="rId2"/>
          <a:stretch>
            <a:fillRect/>
          </a:stretch>
        </p:blipFill>
        <p:spPr>
          <a:xfrm>
            <a:off x="2" y="0"/>
            <a:ext cx="12191998" cy="6858000"/>
          </a:xfrm>
          <a:prstGeom prst="rect">
            <a:avLst/>
          </a:prstGeom>
        </p:spPr>
      </p:pic>
      <p:sp>
        <p:nvSpPr>
          <p:cNvPr id="8" name="CaixaDeTexto 7">
            <a:extLst>
              <a:ext uri="{FF2B5EF4-FFF2-40B4-BE49-F238E27FC236}">
                <a16:creationId xmlns:a16="http://schemas.microsoft.com/office/drawing/2014/main" id="{F86566C0-0522-5569-7381-A019BFFEB3E0}"/>
              </a:ext>
            </a:extLst>
          </p:cNvPr>
          <p:cNvSpPr txBox="1"/>
          <p:nvPr/>
        </p:nvSpPr>
        <p:spPr>
          <a:xfrm>
            <a:off x="1364670" y="2967829"/>
            <a:ext cx="9931979" cy="830997"/>
          </a:xfrm>
          <a:prstGeom prst="rect">
            <a:avLst/>
          </a:prstGeom>
          <a:noFill/>
        </p:spPr>
        <p:txBody>
          <a:bodyPr wrap="square" rtlCol="0">
            <a:spAutoFit/>
          </a:bodyPr>
          <a:lstStyle/>
          <a:p>
            <a:pPr>
              <a:spcAft>
                <a:spcPts val="1125"/>
              </a:spcAft>
            </a:pPr>
            <a:r>
              <a:rPr lang="pt-BR" sz="2400" b="1" dirty="0">
                <a:solidFill>
                  <a:schemeClr val="bg1"/>
                </a:solidFill>
                <a:latin typeface="Roboto Medium" panose="02000000000000000000" pitchFamily="2" charset="0"/>
                <a:ea typeface="Roboto Medium" panose="02000000000000000000" pitchFamily="2" charset="0"/>
              </a:rPr>
              <a:t>El reino de Dios, </a:t>
            </a:r>
            <a:r>
              <a:rPr lang="es-AR" sz="2400" dirty="0">
                <a:solidFill>
                  <a:schemeClr val="bg1"/>
                </a:solidFill>
                <a:latin typeface="Roboto Medium" panose="02000000000000000000" pitchFamily="2" charset="0"/>
                <a:ea typeface="Roboto Medium" panose="02000000000000000000" pitchFamily="2" charset="0"/>
              </a:rPr>
              <a:t>además de ser lo primero y abarcar todo, es justicia (Romanos 14:17).</a:t>
            </a:r>
            <a:r>
              <a:rPr lang="pt-BR" sz="2400" dirty="0">
                <a:solidFill>
                  <a:schemeClr val="bg1"/>
                </a:solidFill>
                <a:latin typeface="Roboto Medium" panose="02000000000000000000" pitchFamily="2" charset="0"/>
                <a:ea typeface="Roboto Medium" panose="02000000000000000000" pitchFamily="2" charset="0"/>
              </a:rPr>
              <a:t> </a:t>
            </a:r>
          </a:p>
        </p:txBody>
      </p:sp>
      <p:sp>
        <p:nvSpPr>
          <p:cNvPr id="2" name="CaixaDeTexto 1">
            <a:extLst>
              <a:ext uri="{FF2B5EF4-FFF2-40B4-BE49-F238E27FC236}">
                <a16:creationId xmlns:a16="http://schemas.microsoft.com/office/drawing/2014/main" id="{09D82AD7-4702-D08C-6F78-E6A34177FA7D}"/>
              </a:ext>
            </a:extLst>
          </p:cNvPr>
          <p:cNvSpPr txBox="1"/>
          <p:nvPr/>
        </p:nvSpPr>
        <p:spPr>
          <a:xfrm>
            <a:off x="1364671" y="1306943"/>
            <a:ext cx="9462655" cy="1323439"/>
          </a:xfrm>
          <a:prstGeom prst="rect">
            <a:avLst/>
          </a:prstGeom>
          <a:noFill/>
        </p:spPr>
        <p:txBody>
          <a:bodyPr wrap="square" rtlCol="0">
            <a:spAutoFit/>
          </a:bodyPr>
          <a:lstStyle/>
          <a:p>
            <a:pPr algn="ctr"/>
            <a:r>
              <a:rPr lang="es-AR" sz="4000" dirty="0">
                <a:solidFill>
                  <a:schemeClr val="bg1"/>
                </a:solidFill>
                <a:latin typeface="Roboto Black" panose="02000000000000000000" pitchFamily="2" charset="0"/>
                <a:ea typeface="Roboto Black" panose="02000000000000000000" pitchFamily="2" charset="0"/>
              </a:rPr>
              <a:t>OFRECIMIENTO DE UNA OFRENDA SAGRADA</a:t>
            </a:r>
            <a:endParaRPr lang="pt-BR" sz="4000" dirty="0">
              <a:solidFill>
                <a:schemeClr val="bg1"/>
              </a:solidFill>
              <a:latin typeface="Roboto Black" panose="02000000000000000000" pitchFamily="2" charset="0"/>
              <a:ea typeface="Roboto Black" panose="02000000000000000000" pitchFamily="2" charset="0"/>
            </a:endParaRPr>
          </a:p>
        </p:txBody>
      </p:sp>
      <p:sp>
        <p:nvSpPr>
          <p:cNvPr id="3" name="CaixaDeTexto 2">
            <a:extLst>
              <a:ext uri="{FF2B5EF4-FFF2-40B4-BE49-F238E27FC236}">
                <a16:creationId xmlns:a16="http://schemas.microsoft.com/office/drawing/2014/main" id="{E004F2FC-D540-E559-4814-A0893BCB6D0C}"/>
              </a:ext>
            </a:extLst>
          </p:cNvPr>
          <p:cNvSpPr txBox="1"/>
          <p:nvPr/>
        </p:nvSpPr>
        <p:spPr>
          <a:xfrm>
            <a:off x="1364670" y="3943418"/>
            <a:ext cx="9855779" cy="830997"/>
          </a:xfrm>
          <a:prstGeom prst="rect">
            <a:avLst/>
          </a:prstGeom>
          <a:noFill/>
        </p:spPr>
        <p:txBody>
          <a:bodyPr wrap="square" rtlCol="0">
            <a:spAutoFit/>
          </a:bodyPr>
          <a:lstStyle/>
          <a:p>
            <a:pPr>
              <a:spcAft>
                <a:spcPts val="1125"/>
              </a:spcAft>
            </a:pPr>
            <a:r>
              <a:rPr lang="es-AR" sz="2400" b="1" i="0" dirty="0">
                <a:solidFill>
                  <a:schemeClr val="bg1"/>
                </a:solidFill>
                <a:effectLst/>
                <a:latin typeface="Roboto Medium" panose="02000000000000000000" pitchFamily="2" charset="0"/>
                <a:ea typeface="Roboto Medium" panose="02000000000000000000" pitchFamily="2" charset="0"/>
              </a:rPr>
              <a:t>Buscar la justicia del reino de Dios es buscar a Cristo (1 Corintios 1:30), </a:t>
            </a:r>
            <a:r>
              <a:rPr lang="es-AR" sz="2400" dirty="0">
                <a:solidFill>
                  <a:schemeClr val="bg1"/>
                </a:solidFill>
                <a:latin typeface="Roboto Medium" panose="02000000000000000000" pitchFamily="2" charset="0"/>
                <a:ea typeface="Roboto Medium" panose="02000000000000000000" pitchFamily="2" charset="0"/>
              </a:rPr>
              <a:t>que es nuestra justicia, y entregarle lo que somos y lo que tenemos.</a:t>
            </a:r>
            <a:endParaRPr lang="pt-BR" sz="2400" dirty="0">
              <a:solidFill>
                <a:schemeClr val="bg1"/>
              </a:solidFill>
              <a:latin typeface="Roboto Medium" panose="02000000000000000000" pitchFamily="2" charset="0"/>
              <a:ea typeface="Roboto Medium" panose="02000000000000000000" pitchFamily="2" charset="0"/>
            </a:endParaRPr>
          </a:p>
        </p:txBody>
      </p:sp>
    </p:spTree>
    <p:extLst>
      <p:ext uri="{BB962C8B-B14F-4D97-AF65-F5344CB8AC3E}">
        <p14:creationId xmlns:p14="http://schemas.microsoft.com/office/powerpoint/2010/main" val="4026492455"/>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9" ma:contentTypeDescription="Crie um novo documento." ma:contentTypeScope="" ma:versionID="262c986b108b92885c46cc39acefbeee">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fa6b70a767f2219ff4f68699b72ca7d2"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ServiceLocation" minOccurs="0"/>
                <xsd:element ref="ns2:lcf76f155ced4ddcb4097134ff3c332f" minOccurs="0"/>
                <xsd:element ref="ns3:TaxCatchAll" minOccurs="0"/>
                <xsd:element ref="ns2:MediaServiceSearchProperties" minOccurs="0"/>
                <xsd:element ref="ns2:MediaServiceObjectDetectorVersions" minOccurs="0"/>
                <xsd:element ref="ns2:Ordenn_x00fa_merico"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Ordenn_x00fa_merico" ma:index="25" nillable="true" ma:displayName="Orden númerico" ma:default="0" ma:format="Dropdown" ma:internalName="Ordenn_x00fa_merico" ma:percentage="FALS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7"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117de4b-53e5-4cd7-9971-ff986aecaefa}"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Ordenn_x00fa_merico xmlns="4d66254c-b8c0-4e16-9669-44d49c614d61">0</Ordenn_x00fa_merico>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6E9ADF2-68D0-43B0-9C57-D195CD3F9F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d66254c-b8c0-4e16-9669-44d49c614d61"/>
    <ds:schemaRef ds:uri="cc85661e-698c-471d-81cd-239229bffdd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337E200-8865-4AC3-BB65-509EF5DCEFB9}">
  <ds:schemaRefs>
    <ds:schemaRef ds:uri="http://schemas.microsoft.com/office/2006/metadata/properties"/>
    <ds:schemaRef ds:uri="http://schemas.microsoft.com/office/infopath/2007/PartnerControls"/>
    <ds:schemaRef ds:uri="4d66254c-b8c0-4e16-9669-44d49c614d61"/>
    <ds:schemaRef ds:uri="cc85661e-698c-471d-81cd-239229bffddc"/>
  </ds:schemaRefs>
</ds:datastoreItem>
</file>

<file path=customXml/itemProps3.xml><?xml version="1.0" encoding="utf-8"?>
<ds:datastoreItem xmlns:ds="http://schemas.openxmlformats.org/officeDocument/2006/customXml" ds:itemID="{05779434-91B2-483B-86E4-4739687668D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102</TotalTime>
  <Words>586</Words>
  <Application>Microsoft Office PowerPoint</Application>
  <PresentationFormat>Widescreen</PresentationFormat>
  <Paragraphs>38</Paragraphs>
  <Slides>14</Slides>
  <Notes>0</Notes>
  <HiddenSlides>0</HiddenSlides>
  <MMClips>0</MMClips>
  <ScaleCrop>false</ScaleCrop>
  <HeadingPairs>
    <vt:vector size="6" baseType="variant">
      <vt:variant>
        <vt:lpstr>Fontes usadas</vt:lpstr>
      </vt:variant>
      <vt:variant>
        <vt:i4>7</vt:i4>
      </vt:variant>
      <vt:variant>
        <vt:lpstr>Tema</vt:lpstr>
      </vt:variant>
      <vt:variant>
        <vt:i4>1</vt:i4>
      </vt:variant>
      <vt:variant>
        <vt:lpstr>Títulos de slides</vt:lpstr>
      </vt:variant>
      <vt:variant>
        <vt:i4>14</vt:i4>
      </vt:variant>
    </vt:vector>
  </HeadingPairs>
  <TitlesOfParts>
    <vt:vector size="22" baseType="lpstr">
      <vt:lpstr>Arial</vt:lpstr>
      <vt:lpstr>Calibri</vt:lpstr>
      <vt:lpstr>Calibri Light</vt:lpstr>
      <vt:lpstr>Roboto</vt:lpstr>
      <vt:lpstr>Roboto Black</vt:lpstr>
      <vt:lpstr>Roboto Light</vt:lpstr>
      <vt:lpstr>Roboto Medium</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Felipe</dc:creator>
  <cp:lastModifiedBy>DSA - Daiana Belén Escobar</cp:lastModifiedBy>
  <cp:revision>23</cp:revision>
  <dcterms:created xsi:type="dcterms:W3CDTF">2024-12-17T16:41:17Z</dcterms:created>
  <dcterms:modified xsi:type="dcterms:W3CDTF">2025-04-15T13:16:35Z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0x010100624F9E3DF7FBAB4A9A6D824FE11CA10C</vt:lpwstr>
  </property>
  <property fmtid="{D5CDD505-2E9C-101B-9397-08002B2CF9AE}" pid="3" name="MediaServiceImageTags">
    <vt:lpwstr/>
  </property>
</Properties>
</file>