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7" r:id="rId5"/>
    <p:sldId id="266" r:id="rId6"/>
    <p:sldId id="257" r:id="rId7"/>
    <p:sldId id="260" r:id="rId8"/>
    <p:sldId id="267" r:id="rId9"/>
    <p:sldId id="261" r:id="rId10"/>
    <p:sldId id="270" r:id="rId11"/>
    <p:sldId id="271" r:id="rId12"/>
    <p:sldId id="269" r:id="rId13"/>
    <p:sldId id="272" r:id="rId14"/>
    <p:sldId id="258" r:id="rId15"/>
    <p:sldId id="276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869675-CDAF-4DAD-9F5B-8602864BCA32}" v="1" dt="2025-04-11T15:51:09.7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D5869675-CDAF-4DAD-9F5B-8602864BCA32}"/>
    <pc:docChg chg="undo redo custSel addSld delSld modSld">
      <pc:chgData name="DSA - Daiana Belén Escobar" userId="a985d929-ec43-4a68-b2d7-ba722c0a7c2e" providerId="ADAL" clId="{D5869675-CDAF-4DAD-9F5B-8602864BCA32}" dt="2025-04-17T13:29:27.758" v="156"/>
      <pc:docMkLst>
        <pc:docMk/>
      </pc:docMkLst>
      <pc:sldChg chg="del">
        <pc:chgData name="DSA - Daiana Belén Escobar" userId="a985d929-ec43-4a68-b2d7-ba722c0a7c2e" providerId="ADAL" clId="{D5869675-CDAF-4DAD-9F5B-8602864BCA32}" dt="2025-04-11T15:51:11.587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D5869675-CDAF-4DAD-9F5B-8602864BCA32}" dt="2025-04-16T16:58:43.192" v="20"/>
        <pc:sldMkLst>
          <pc:docMk/>
          <pc:sldMk cId="592997925" sldId="257"/>
        </pc:sldMkLst>
        <pc:spChg chg="mod">
          <ac:chgData name="DSA - Daiana Belén Escobar" userId="a985d929-ec43-4a68-b2d7-ba722c0a7c2e" providerId="ADAL" clId="{D5869675-CDAF-4DAD-9F5B-8602864BCA32}" dt="2025-04-16T16:58:43.192" v="20"/>
          <ac:spMkLst>
            <pc:docMk/>
            <pc:sldMk cId="592997925" sldId="257"/>
            <ac:spMk id="3" creationId="{34A97354-7FDE-75B4-F47F-2C1AFC74C911}"/>
          </ac:spMkLst>
        </pc:spChg>
        <pc:spChg chg="mod">
          <ac:chgData name="DSA - Daiana Belén Escobar" userId="a985d929-ec43-4a68-b2d7-ba722c0a7c2e" providerId="ADAL" clId="{D5869675-CDAF-4DAD-9F5B-8602864BCA32}" dt="2025-04-16T16:58:30.400" v="17"/>
          <ac:spMkLst>
            <pc:docMk/>
            <pc:sldMk cId="592997925" sldId="257"/>
            <ac:spMk id="6" creationId="{319063CA-0408-2F61-963C-F809E939CF6F}"/>
          </ac:spMkLst>
        </pc:spChg>
        <pc:spChg chg="mod ord">
          <ac:chgData name="DSA - Daiana Belén Escobar" userId="a985d929-ec43-4a68-b2d7-ba722c0a7c2e" providerId="ADAL" clId="{D5869675-CDAF-4DAD-9F5B-8602864BCA32}" dt="2025-04-16T16:58:23.980" v="14" actId="171"/>
          <ac:spMkLst>
            <pc:docMk/>
            <pc:sldMk cId="592997925" sldId="257"/>
            <ac:spMk id="8" creationId="{CAF43F12-00BC-8292-E239-96A8C78C3695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7T13:28:35.945" v="144" actId="20577"/>
        <pc:sldMkLst>
          <pc:docMk/>
          <pc:sldMk cId="2898755195" sldId="258"/>
        </pc:sldMkLst>
        <pc:spChg chg="mod">
          <ac:chgData name="DSA - Daiana Belén Escobar" userId="a985d929-ec43-4a68-b2d7-ba722c0a7c2e" providerId="ADAL" clId="{D5869675-CDAF-4DAD-9F5B-8602864BCA32}" dt="2025-04-17T13:28:35.945" v="144" actId="20577"/>
          <ac:spMkLst>
            <pc:docMk/>
            <pc:sldMk cId="2898755195" sldId="258"/>
            <ac:spMk id="8" creationId="{6B292996-F67E-8D52-2675-CB1D6E55BE98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6T17:02:51.758" v="30"/>
        <pc:sldMkLst>
          <pc:docMk/>
          <pc:sldMk cId="3004166797" sldId="260"/>
        </pc:sldMkLst>
        <pc:spChg chg="mod">
          <ac:chgData name="DSA - Daiana Belén Escobar" userId="a985d929-ec43-4a68-b2d7-ba722c0a7c2e" providerId="ADAL" clId="{D5869675-CDAF-4DAD-9F5B-8602864BCA32}" dt="2025-04-16T17:02:24.056" v="25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D5869675-CDAF-4DAD-9F5B-8602864BCA32}" dt="2025-04-16T17:02:51.758" v="30"/>
          <ac:spMkLst>
            <pc:docMk/>
            <pc:sldMk cId="3004166797" sldId="260"/>
            <ac:spMk id="8" creationId="{F4C63860-31F2-F7AB-66CE-B862179EC46F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6T17:11:38.168" v="57"/>
        <pc:sldMkLst>
          <pc:docMk/>
          <pc:sldMk cId="3706089113" sldId="261"/>
        </pc:sldMkLst>
        <pc:spChg chg="mod">
          <ac:chgData name="DSA - Daiana Belén Escobar" userId="a985d929-ec43-4a68-b2d7-ba722c0a7c2e" providerId="ADAL" clId="{D5869675-CDAF-4DAD-9F5B-8602864BCA32}" dt="2025-04-16T17:08:41.500" v="47" actId="1076"/>
          <ac:spMkLst>
            <pc:docMk/>
            <pc:sldMk cId="3706089113" sldId="261"/>
            <ac:spMk id="2" creationId="{14F27ABA-86CF-EE02-F21A-399B372A4120}"/>
          </ac:spMkLst>
        </pc:spChg>
        <pc:spChg chg="mod">
          <ac:chgData name="DSA - Daiana Belén Escobar" userId="a985d929-ec43-4a68-b2d7-ba722c0a7c2e" providerId="ADAL" clId="{D5869675-CDAF-4DAD-9F5B-8602864BCA32}" dt="2025-04-16T17:11:38.168" v="57"/>
          <ac:spMkLst>
            <pc:docMk/>
            <pc:sldMk cId="3706089113" sldId="261"/>
            <ac:spMk id="8" creationId="{79D8D0CF-3F11-68CB-0C5D-9E32F3FC27F3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6T16:57:41.585" v="9"/>
        <pc:sldMkLst>
          <pc:docMk/>
          <pc:sldMk cId="11547028" sldId="266"/>
        </pc:sldMkLst>
        <pc:spChg chg="mod">
          <ac:chgData name="DSA - Daiana Belén Escobar" userId="a985d929-ec43-4a68-b2d7-ba722c0a7c2e" providerId="ADAL" clId="{D5869675-CDAF-4DAD-9F5B-8602864BCA32}" dt="2025-04-16T16:57:27.353" v="4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D5869675-CDAF-4DAD-9F5B-8602864BCA32}" dt="2025-04-16T16:57:41.585" v="9"/>
          <ac:spMkLst>
            <pc:docMk/>
            <pc:sldMk cId="11547028" sldId="266"/>
            <ac:spMk id="8" creationId="{AD2828CC-7C10-2827-A381-A2DA65B48492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6T17:08:06.333" v="40"/>
        <pc:sldMkLst>
          <pc:docMk/>
          <pc:sldMk cId="1747537086" sldId="267"/>
        </pc:sldMkLst>
        <pc:spChg chg="mod">
          <ac:chgData name="DSA - Daiana Belén Escobar" userId="a985d929-ec43-4a68-b2d7-ba722c0a7c2e" providerId="ADAL" clId="{D5869675-CDAF-4DAD-9F5B-8602864BCA32}" dt="2025-04-16T17:08:06.333" v="40"/>
          <ac:spMkLst>
            <pc:docMk/>
            <pc:sldMk cId="1747537086" sldId="267"/>
            <ac:spMk id="2" creationId="{37C2074B-AD9A-E1B6-C266-A45724F29492}"/>
          </ac:spMkLst>
        </pc:spChg>
        <pc:spChg chg="mod">
          <ac:chgData name="DSA - Daiana Belén Escobar" userId="a985d929-ec43-4a68-b2d7-ba722c0a7c2e" providerId="ADAL" clId="{D5869675-CDAF-4DAD-9F5B-8602864BCA32}" dt="2025-04-16T17:03:14.947" v="35"/>
          <ac:spMkLst>
            <pc:docMk/>
            <pc:sldMk cId="1747537086" sldId="267"/>
            <ac:spMk id="3" creationId="{C73097D3-8303-C19B-F43B-30C0DCADB99D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7T13:25:38.731" v="79" actId="113"/>
        <pc:sldMkLst>
          <pc:docMk/>
          <pc:sldMk cId="1929787595" sldId="269"/>
        </pc:sldMkLst>
        <pc:spChg chg="mod">
          <ac:chgData name="DSA - Daiana Belén Escobar" userId="a985d929-ec43-4a68-b2d7-ba722c0a7c2e" providerId="ADAL" clId="{D5869675-CDAF-4DAD-9F5B-8602864BCA32}" dt="2025-04-17T13:25:38.731" v="79" actId="113"/>
          <ac:spMkLst>
            <pc:docMk/>
            <pc:sldMk cId="1929787595" sldId="269"/>
            <ac:spMk id="8" creationId="{492CA3C0-FD2B-C767-5AA7-730731F8166B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6T17:12:51.842" v="64"/>
        <pc:sldMkLst>
          <pc:docMk/>
          <pc:sldMk cId="1684524093" sldId="270"/>
        </pc:sldMkLst>
        <pc:spChg chg="mod">
          <ac:chgData name="DSA - Daiana Belén Escobar" userId="a985d929-ec43-4a68-b2d7-ba722c0a7c2e" providerId="ADAL" clId="{D5869675-CDAF-4DAD-9F5B-8602864BCA32}" dt="2025-04-16T17:12:51.842" v="64"/>
          <ac:spMkLst>
            <pc:docMk/>
            <pc:sldMk cId="1684524093" sldId="270"/>
            <ac:spMk id="2" creationId="{992027A1-83A9-6815-D962-D4E55C2681D2}"/>
          </ac:spMkLst>
        </pc:spChg>
        <pc:spChg chg="mod">
          <ac:chgData name="DSA - Daiana Belén Escobar" userId="a985d929-ec43-4a68-b2d7-ba722c0a7c2e" providerId="ADAL" clId="{D5869675-CDAF-4DAD-9F5B-8602864BCA32}" dt="2025-04-16T17:12:35.050" v="61"/>
          <ac:spMkLst>
            <pc:docMk/>
            <pc:sldMk cId="1684524093" sldId="270"/>
            <ac:spMk id="3" creationId="{CBAA4DAD-923D-C0A8-8780-E83EEA7B198F}"/>
          </ac:spMkLst>
        </pc:spChg>
        <pc:spChg chg="ord">
          <ac:chgData name="DSA - Daiana Belén Escobar" userId="a985d929-ec43-4a68-b2d7-ba722c0a7c2e" providerId="ADAL" clId="{D5869675-CDAF-4DAD-9F5B-8602864BCA32}" dt="2025-04-16T17:12:28.217" v="58" actId="171"/>
          <ac:spMkLst>
            <pc:docMk/>
            <pc:sldMk cId="1684524093" sldId="270"/>
            <ac:spMk id="6" creationId="{49260611-32BD-ED4B-A95E-02EB9D9D5092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7T13:25:01.845" v="73" actId="1076"/>
        <pc:sldMkLst>
          <pc:docMk/>
          <pc:sldMk cId="2784521897" sldId="271"/>
        </pc:sldMkLst>
        <pc:spChg chg="mod">
          <ac:chgData name="DSA - Daiana Belén Escobar" userId="a985d929-ec43-4a68-b2d7-ba722c0a7c2e" providerId="ADAL" clId="{D5869675-CDAF-4DAD-9F5B-8602864BCA32}" dt="2025-04-17T13:25:01.845" v="73" actId="1076"/>
          <ac:spMkLst>
            <pc:docMk/>
            <pc:sldMk cId="2784521897" sldId="271"/>
            <ac:spMk id="2" creationId="{E1D7EBF1-5013-6625-0F0F-8F188FDC992B}"/>
          </ac:spMkLst>
        </pc:spChg>
        <pc:spChg chg="mod">
          <ac:chgData name="DSA - Daiana Belén Escobar" userId="a985d929-ec43-4a68-b2d7-ba722c0a7c2e" providerId="ADAL" clId="{D5869675-CDAF-4DAD-9F5B-8602864BCA32}" dt="2025-04-17T13:24:32.656" v="67"/>
          <ac:spMkLst>
            <pc:docMk/>
            <pc:sldMk cId="2784521897" sldId="271"/>
            <ac:spMk id="6" creationId="{26E96A78-CE3A-ED5C-104C-C5A4A2E45DC5}"/>
          </ac:spMkLst>
        </pc:spChg>
        <pc:spChg chg="mod">
          <ac:chgData name="DSA - Daiana Belén Escobar" userId="a985d929-ec43-4a68-b2d7-ba722c0a7c2e" providerId="ADAL" clId="{D5869675-CDAF-4DAD-9F5B-8602864BCA32}" dt="2025-04-17T13:24:56.152" v="72" actId="20577"/>
          <ac:spMkLst>
            <pc:docMk/>
            <pc:sldMk cId="2784521897" sldId="271"/>
            <ac:spMk id="8" creationId="{31EA15B2-52D3-D48E-B543-90B8904E997A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7T13:27:20.566" v="95" actId="1076"/>
        <pc:sldMkLst>
          <pc:docMk/>
          <pc:sldMk cId="272568528" sldId="272"/>
        </pc:sldMkLst>
        <pc:spChg chg="mod">
          <ac:chgData name="DSA - Daiana Belén Escobar" userId="a985d929-ec43-4a68-b2d7-ba722c0a7c2e" providerId="ADAL" clId="{D5869675-CDAF-4DAD-9F5B-8602864BCA32}" dt="2025-04-17T13:27:08.258" v="92" actId="1076"/>
          <ac:spMkLst>
            <pc:docMk/>
            <pc:sldMk cId="272568528" sldId="272"/>
            <ac:spMk id="2" creationId="{DB4507F0-4917-4377-6495-570A42688EB3}"/>
          </ac:spMkLst>
        </pc:spChg>
        <pc:spChg chg="mod">
          <ac:chgData name="DSA - Daiana Belén Escobar" userId="a985d929-ec43-4a68-b2d7-ba722c0a7c2e" providerId="ADAL" clId="{D5869675-CDAF-4DAD-9F5B-8602864BCA32}" dt="2025-04-17T13:26:45.191" v="87" actId="20577"/>
          <ac:spMkLst>
            <pc:docMk/>
            <pc:sldMk cId="272568528" sldId="272"/>
            <ac:spMk id="3" creationId="{62B42801-11F9-6819-1FE7-E9BC26F037F1}"/>
          </ac:spMkLst>
        </pc:spChg>
        <pc:spChg chg="mod ord">
          <ac:chgData name="DSA - Daiana Belén Escobar" userId="a985d929-ec43-4a68-b2d7-ba722c0a7c2e" providerId="ADAL" clId="{D5869675-CDAF-4DAD-9F5B-8602864BCA32}" dt="2025-04-17T13:27:20.566" v="95" actId="1076"/>
          <ac:spMkLst>
            <pc:docMk/>
            <pc:sldMk cId="272568528" sldId="272"/>
            <ac:spMk id="6" creationId="{8DC8DC15-927E-29F1-4196-F03C3711521E}"/>
          </ac:spMkLst>
        </pc:spChg>
        <pc:spChg chg="mod">
          <ac:chgData name="DSA - Daiana Belén Escobar" userId="a985d929-ec43-4a68-b2d7-ba722c0a7c2e" providerId="ADAL" clId="{D5869675-CDAF-4DAD-9F5B-8602864BCA32}" dt="2025-04-17T13:27:16.381" v="94" actId="1076"/>
          <ac:spMkLst>
            <pc:docMk/>
            <pc:sldMk cId="272568528" sldId="272"/>
            <ac:spMk id="7" creationId="{FCA24F60-FF33-1952-3FF3-438FC8CC6B8D}"/>
          </ac:spMkLst>
        </pc:spChg>
      </pc:sldChg>
      <pc:sldChg chg="modSp mod">
        <pc:chgData name="DSA - Daiana Belén Escobar" userId="a985d929-ec43-4a68-b2d7-ba722c0a7c2e" providerId="ADAL" clId="{D5869675-CDAF-4DAD-9F5B-8602864BCA32}" dt="2025-04-17T13:29:27.758" v="156"/>
        <pc:sldMkLst>
          <pc:docMk/>
          <pc:sldMk cId="959807282" sldId="276"/>
        </pc:sldMkLst>
        <pc:spChg chg="mod">
          <ac:chgData name="DSA - Daiana Belén Escobar" userId="a985d929-ec43-4a68-b2d7-ba722c0a7c2e" providerId="ADAL" clId="{D5869675-CDAF-4DAD-9F5B-8602864BCA32}" dt="2025-04-17T13:29:07.920" v="151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D5869675-CDAF-4DAD-9F5B-8602864BCA32}" dt="2025-04-17T13:28:56.925" v="148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D5869675-CDAF-4DAD-9F5B-8602864BCA32}" dt="2025-04-17T13:29:18.143" v="154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D5869675-CDAF-4DAD-9F5B-8602864BCA32}" dt="2025-04-17T13:29:27.758" v="156"/>
          <ac:spMkLst>
            <pc:docMk/>
            <pc:sldMk cId="959807282" sldId="276"/>
            <ac:spMk id="7" creationId="{D3B1FE49-0F1B-5942-8CF1-65D92A1EA740}"/>
          </ac:spMkLst>
        </pc:spChg>
      </pc:sldChg>
      <pc:sldChg chg="add">
        <pc:chgData name="DSA - Daiana Belén Escobar" userId="a985d929-ec43-4a68-b2d7-ba722c0a7c2e" providerId="ADAL" clId="{D5869675-CDAF-4DAD-9F5B-8602864BCA32}" dt="2025-04-11T15:51:09.767" v="0"/>
        <pc:sldMkLst>
          <pc:docMk/>
          <pc:sldMk cId="3395347616" sldId="277"/>
        </pc:sldMkLst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5CE4C175-9035-43D3-BA56-C35E4229C685}"/>
    <pc:docChg chg="undo redo custSel addSld delSld modSld sldOrd">
      <pc:chgData name="DSA - Daiana Belén Escobar" userId="a985d929-ec43-4a68-b2d7-ba722c0a7c2e" providerId="ADAL" clId="{5CE4C175-9035-43D3-BA56-C35E4229C685}" dt="2025-02-28T14:51:33.215" v="312"/>
      <pc:docMkLst>
        <pc:docMk/>
      </pc:docMkLst>
      <pc:sldChg chg="addSp delSp modSp mod">
        <pc:chgData name="DSA - Daiana Belén Escobar" userId="a985d929-ec43-4a68-b2d7-ba722c0a7c2e" providerId="ADAL" clId="{5CE4C175-9035-43D3-BA56-C35E4229C685}" dt="2025-02-27T20:11:33.021" v="58" actId="20577"/>
        <pc:sldMkLst>
          <pc:docMk/>
          <pc:sldMk cId="592997925" sldId="257"/>
        </pc:sldMkLst>
        <pc:spChg chg="add mod">
          <ac:chgData name="DSA - Daiana Belén Escobar" userId="a985d929-ec43-4a68-b2d7-ba722c0a7c2e" providerId="ADAL" clId="{5CE4C175-9035-43D3-BA56-C35E4229C685}" dt="2025-02-27T20:11:25.261" v="55"/>
          <ac:spMkLst>
            <pc:docMk/>
            <pc:sldMk cId="592997925" sldId="257"/>
            <ac:spMk id="2" creationId="{10E1BCD0-85DF-6C71-5B90-0769AA2DC023}"/>
          </ac:spMkLst>
        </pc:spChg>
        <pc:spChg chg="add mod">
          <ac:chgData name="DSA - Daiana Belén Escobar" userId="a985d929-ec43-4a68-b2d7-ba722c0a7c2e" providerId="ADAL" clId="{5CE4C175-9035-43D3-BA56-C35E4229C685}" dt="2025-02-27T20:11:33.021" v="58" actId="20577"/>
          <ac:spMkLst>
            <pc:docMk/>
            <pc:sldMk cId="592997925" sldId="257"/>
            <ac:spMk id="3" creationId="{34A97354-7FDE-75B4-F47F-2C1AFC74C911}"/>
          </ac:spMkLst>
        </pc:spChg>
        <pc:spChg chg="mod">
          <ac:chgData name="DSA - Daiana Belén Escobar" userId="a985d929-ec43-4a68-b2d7-ba722c0a7c2e" providerId="ADAL" clId="{5CE4C175-9035-43D3-BA56-C35E4229C685}" dt="2025-02-27T20:10:51.192" v="48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5CE4C175-9035-43D3-BA56-C35E4229C685}" dt="2025-02-27T20:10:42.592" v="45" actId="1076"/>
          <ac:spMkLst>
            <pc:docMk/>
            <pc:sldMk cId="592997925" sldId="257"/>
            <ac:spMk id="8" creationId="{CAF43F12-00BC-8292-E239-96A8C78C3695}"/>
          </ac:spMkLst>
        </pc:spChg>
      </pc:sldChg>
      <pc:sldChg chg="delSp modSp mod">
        <pc:chgData name="DSA - Daiana Belén Escobar" userId="a985d929-ec43-4a68-b2d7-ba722c0a7c2e" providerId="ADAL" clId="{5CE4C175-9035-43D3-BA56-C35E4229C685}" dt="2025-02-28T14:44:08.401" v="289" actId="1076"/>
        <pc:sldMkLst>
          <pc:docMk/>
          <pc:sldMk cId="2898755195" sldId="258"/>
        </pc:sldMkLst>
        <pc:spChg chg="mod">
          <ac:chgData name="DSA - Daiana Belén Escobar" userId="a985d929-ec43-4a68-b2d7-ba722c0a7c2e" providerId="ADAL" clId="{5CE4C175-9035-43D3-BA56-C35E4229C685}" dt="2025-02-28T14:44:08.401" v="289" actId="1076"/>
          <ac:spMkLst>
            <pc:docMk/>
            <pc:sldMk cId="2898755195" sldId="258"/>
            <ac:spMk id="8" creationId="{6B292996-F67E-8D52-2675-CB1D6E55BE98}"/>
          </ac:spMkLst>
        </pc:spChg>
      </pc:sldChg>
      <pc:sldChg chg="del">
        <pc:chgData name="DSA - Daiana Belén Escobar" userId="a985d929-ec43-4a68-b2d7-ba722c0a7c2e" providerId="ADAL" clId="{5CE4C175-9035-43D3-BA56-C35E4229C685}" dt="2025-02-28T14:43:05.209" v="279" actId="47"/>
        <pc:sldMkLst>
          <pc:docMk/>
          <pc:sldMk cId="2882692569" sldId="259"/>
        </pc:sldMkLst>
      </pc:sldChg>
      <pc:sldChg chg="addSp delSp modSp mod ord">
        <pc:chgData name="DSA - Daiana Belén Escobar" userId="a985d929-ec43-4a68-b2d7-ba722c0a7c2e" providerId="ADAL" clId="{5CE4C175-9035-43D3-BA56-C35E4229C685}" dt="2025-02-27T20:14:41.956" v="94" actId="1076"/>
        <pc:sldMkLst>
          <pc:docMk/>
          <pc:sldMk cId="3004166797" sldId="260"/>
        </pc:sldMkLst>
        <pc:spChg chg="mod">
          <ac:chgData name="DSA - Daiana Belén Escobar" userId="a985d929-ec43-4a68-b2d7-ba722c0a7c2e" providerId="ADAL" clId="{5CE4C175-9035-43D3-BA56-C35E4229C685}" dt="2025-02-27T20:14:41.956" v="94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5CE4C175-9035-43D3-BA56-C35E4229C685}" dt="2025-02-27T20:14:31.513" v="91" actId="1076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5CE4C175-9035-43D3-BA56-C35E4229C685}" dt="2025-02-27T20:14:00.198" v="82" actId="1076"/>
          <ac:picMkLst>
            <pc:docMk/>
            <pc:sldMk cId="3004166797" sldId="260"/>
            <ac:picMk id="4" creationId="{88194A55-33F2-E3D5-9B63-D82543A7B04B}"/>
          </ac:picMkLst>
        </pc:picChg>
      </pc:sldChg>
      <pc:sldChg chg="addSp delSp modSp mod ord">
        <pc:chgData name="DSA - Daiana Belén Escobar" userId="a985d929-ec43-4a68-b2d7-ba722c0a7c2e" providerId="ADAL" clId="{5CE4C175-9035-43D3-BA56-C35E4229C685}" dt="2025-02-28T01:32:09.882" v="153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5CE4C175-9035-43D3-BA56-C35E4229C685}" dt="2025-02-28T01:28:48.220" v="142" actId="1076"/>
          <ac:spMkLst>
            <pc:docMk/>
            <pc:sldMk cId="3706089113" sldId="261"/>
            <ac:spMk id="2" creationId="{14F27ABA-86CF-EE02-F21A-399B372A4120}"/>
          </ac:spMkLst>
        </pc:spChg>
        <pc:spChg chg="mod">
          <ac:chgData name="DSA - Daiana Belén Escobar" userId="a985d929-ec43-4a68-b2d7-ba722c0a7c2e" providerId="ADAL" clId="{5CE4C175-9035-43D3-BA56-C35E4229C685}" dt="2025-02-28T01:28:41.742" v="141" actId="20577"/>
          <ac:spMkLst>
            <pc:docMk/>
            <pc:sldMk cId="3706089113" sldId="261"/>
            <ac:spMk id="8" creationId="{79D8D0CF-3F11-68CB-0C5D-9E32F3FC27F3}"/>
          </ac:spMkLst>
        </pc:spChg>
        <pc:picChg chg="add mod ord">
          <ac:chgData name="DSA - Daiana Belén Escobar" userId="a985d929-ec43-4a68-b2d7-ba722c0a7c2e" providerId="ADAL" clId="{5CE4C175-9035-43D3-BA56-C35E4229C685}" dt="2025-02-28T01:32:09.882" v="153" actId="1076"/>
          <ac:picMkLst>
            <pc:docMk/>
            <pc:sldMk cId="3706089113" sldId="261"/>
            <ac:picMk id="5" creationId="{72DB5BF7-AFF9-0D20-FE84-44DC3EE0D291}"/>
          </ac:picMkLst>
        </pc:picChg>
      </pc:sldChg>
      <pc:sldChg chg="del">
        <pc:chgData name="DSA - Daiana Belén Escobar" userId="a985d929-ec43-4a68-b2d7-ba722c0a7c2e" providerId="ADAL" clId="{5CE4C175-9035-43D3-BA56-C35E4229C685}" dt="2025-02-28T14:43:04.306" v="278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5CE4C175-9035-43D3-BA56-C35E4229C685}" dt="2025-02-28T14:43:03.552" v="277" actId="47"/>
        <pc:sldMkLst>
          <pc:docMk/>
          <pc:sldMk cId="2578504007" sldId="263"/>
        </pc:sldMkLst>
      </pc:sldChg>
      <pc:sldChg chg="add del">
        <pc:chgData name="DSA - Daiana Belén Escobar" userId="a985d929-ec43-4a68-b2d7-ba722c0a7c2e" providerId="ADAL" clId="{5CE4C175-9035-43D3-BA56-C35E4229C685}" dt="2025-02-28T14:42:58.678" v="275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5CE4C175-9035-43D3-BA56-C35E4229C685}" dt="2025-02-28T14:42:57.096" v="274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5CE4C175-9035-43D3-BA56-C35E4229C685}" dt="2025-02-27T20:09:26.294" v="23" actId="20577"/>
        <pc:sldMkLst>
          <pc:docMk/>
          <pc:sldMk cId="11547028" sldId="266"/>
        </pc:sldMkLst>
        <pc:spChg chg="mod">
          <ac:chgData name="DSA - Daiana Belén Escobar" userId="a985d929-ec43-4a68-b2d7-ba722c0a7c2e" providerId="ADAL" clId="{5CE4C175-9035-43D3-BA56-C35E4229C685}" dt="2025-02-27T20:09:19.710" v="21" actId="403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5CE4C175-9035-43D3-BA56-C35E4229C685}" dt="2025-02-27T20:09:26.294" v="23" actId="20577"/>
          <ac:spMkLst>
            <pc:docMk/>
            <pc:sldMk cId="11547028" sldId="266"/>
            <ac:spMk id="8" creationId="{AD2828CC-7C10-2827-A381-A2DA65B48492}"/>
          </ac:spMkLst>
        </pc:spChg>
      </pc:sldChg>
      <pc:sldChg chg="addSp delSp modSp add mod">
        <pc:chgData name="DSA - Daiana Belén Escobar" userId="a985d929-ec43-4a68-b2d7-ba722c0a7c2e" providerId="ADAL" clId="{5CE4C175-9035-43D3-BA56-C35E4229C685}" dt="2025-02-28T01:26:32.267" v="115" actId="1076"/>
        <pc:sldMkLst>
          <pc:docMk/>
          <pc:sldMk cId="1747537086" sldId="267"/>
        </pc:sldMkLst>
        <pc:spChg chg="mod">
          <ac:chgData name="DSA - Daiana Belén Escobar" userId="a985d929-ec43-4a68-b2d7-ba722c0a7c2e" providerId="ADAL" clId="{5CE4C175-9035-43D3-BA56-C35E4229C685}" dt="2025-02-28T01:25:54.869" v="108" actId="1076"/>
          <ac:spMkLst>
            <pc:docMk/>
            <pc:sldMk cId="1747537086" sldId="267"/>
            <ac:spMk id="2" creationId="{37C2074B-AD9A-E1B6-C266-A45724F29492}"/>
          </ac:spMkLst>
        </pc:spChg>
        <pc:spChg chg="mod">
          <ac:chgData name="DSA - Daiana Belén Escobar" userId="a985d929-ec43-4a68-b2d7-ba722c0a7c2e" providerId="ADAL" clId="{5CE4C175-9035-43D3-BA56-C35E4229C685}" dt="2025-02-28T01:26:32.267" v="115" actId="1076"/>
          <ac:spMkLst>
            <pc:docMk/>
            <pc:sldMk cId="1747537086" sldId="267"/>
            <ac:spMk id="3" creationId="{C73097D3-8303-C19B-F43B-30C0DCADB99D}"/>
          </ac:spMkLst>
        </pc:spChg>
        <pc:spChg chg="mod">
          <ac:chgData name="DSA - Daiana Belén Escobar" userId="a985d929-ec43-4a68-b2d7-ba722c0a7c2e" providerId="ADAL" clId="{5CE4C175-9035-43D3-BA56-C35E4229C685}" dt="2025-02-28T01:25:57.898" v="109" actId="1076"/>
          <ac:spMkLst>
            <pc:docMk/>
            <pc:sldMk cId="1747537086" sldId="267"/>
            <ac:spMk id="7" creationId="{0BE0B9E2-8415-F155-0410-4288716DF737}"/>
          </ac:spMkLst>
        </pc:spChg>
        <pc:picChg chg="add mod ord">
          <ac:chgData name="DSA - Daiana Belén Escobar" userId="a985d929-ec43-4a68-b2d7-ba722c0a7c2e" providerId="ADAL" clId="{5CE4C175-9035-43D3-BA56-C35E4229C685}" dt="2025-02-28T01:25:22.526" v="99" actId="167"/>
          <ac:picMkLst>
            <pc:docMk/>
            <pc:sldMk cId="1747537086" sldId="267"/>
            <ac:picMk id="4" creationId="{6A6090E4-7B6D-5C2F-26E6-BD405442A03B}"/>
          </ac:picMkLst>
        </pc:picChg>
      </pc:sldChg>
      <pc:sldChg chg="add del ord">
        <pc:chgData name="DSA - Daiana Belén Escobar" userId="a985d929-ec43-4a68-b2d7-ba722c0a7c2e" providerId="ADAL" clId="{5CE4C175-9035-43D3-BA56-C35E4229C685}" dt="2025-02-28T14:43:02.642" v="276" actId="47"/>
        <pc:sldMkLst>
          <pc:docMk/>
          <pc:sldMk cId="3076324504" sldId="268"/>
        </pc:sldMkLst>
      </pc:sldChg>
      <pc:sldChg chg="delSp modSp add mod">
        <pc:chgData name="DSA - Daiana Belén Escobar" userId="a985d929-ec43-4a68-b2d7-ba722c0a7c2e" providerId="ADAL" clId="{5CE4C175-9035-43D3-BA56-C35E4229C685}" dt="2025-02-28T14:33:57.969" v="250" actId="1076"/>
        <pc:sldMkLst>
          <pc:docMk/>
          <pc:sldMk cId="1929787595" sldId="269"/>
        </pc:sldMkLst>
        <pc:spChg chg="mod">
          <ac:chgData name="DSA - Daiana Belén Escobar" userId="a985d929-ec43-4a68-b2d7-ba722c0a7c2e" providerId="ADAL" clId="{5CE4C175-9035-43D3-BA56-C35E4229C685}" dt="2025-02-28T14:33:57.969" v="250" actId="1076"/>
          <ac:spMkLst>
            <pc:docMk/>
            <pc:sldMk cId="1929787595" sldId="269"/>
            <ac:spMk id="8" creationId="{492CA3C0-FD2B-C767-5AA7-730731F8166B}"/>
          </ac:spMkLst>
        </pc:spChg>
      </pc:sldChg>
      <pc:sldChg chg="modSp add mod ord">
        <pc:chgData name="DSA - Daiana Belén Escobar" userId="a985d929-ec43-4a68-b2d7-ba722c0a7c2e" providerId="ADAL" clId="{5CE4C175-9035-43D3-BA56-C35E4229C685}" dt="2025-02-28T01:33:17.252" v="166" actId="1076"/>
        <pc:sldMkLst>
          <pc:docMk/>
          <pc:sldMk cId="1684524093" sldId="270"/>
        </pc:sldMkLst>
        <pc:spChg chg="mod">
          <ac:chgData name="DSA - Daiana Belén Escobar" userId="a985d929-ec43-4a68-b2d7-ba722c0a7c2e" providerId="ADAL" clId="{5CE4C175-9035-43D3-BA56-C35E4229C685}" dt="2025-02-28T01:33:17.252" v="166" actId="1076"/>
          <ac:spMkLst>
            <pc:docMk/>
            <pc:sldMk cId="1684524093" sldId="270"/>
            <ac:spMk id="2" creationId="{992027A1-83A9-6815-D962-D4E55C2681D2}"/>
          </ac:spMkLst>
        </pc:spChg>
        <pc:spChg chg="mod">
          <ac:chgData name="DSA - Daiana Belén Escobar" userId="a985d929-ec43-4a68-b2d7-ba722c0a7c2e" providerId="ADAL" clId="{5CE4C175-9035-43D3-BA56-C35E4229C685}" dt="2025-02-28T01:33:08.955" v="165" actId="20577"/>
          <ac:spMkLst>
            <pc:docMk/>
            <pc:sldMk cId="1684524093" sldId="270"/>
            <ac:spMk id="3" creationId="{CBAA4DAD-923D-C0A8-8780-E83EEA7B198F}"/>
          </ac:spMkLst>
        </pc:spChg>
      </pc:sldChg>
      <pc:sldChg chg="addSp delSp modSp add mod ord">
        <pc:chgData name="DSA - Daiana Belén Escobar" userId="a985d929-ec43-4a68-b2d7-ba722c0a7c2e" providerId="ADAL" clId="{5CE4C175-9035-43D3-BA56-C35E4229C685}" dt="2025-02-28T14:32:29.146" v="241" actId="1076"/>
        <pc:sldMkLst>
          <pc:docMk/>
          <pc:sldMk cId="2784521897" sldId="271"/>
        </pc:sldMkLst>
        <pc:spChg chg="add mod">
          <ac:chgData name="DSA - Daiana Belén Escobar" userId="a985d929-ec43-4a68-b2d7-ba722c0a7c2e" providerId="ADAL" clId="{5CE4C175-9035-43D3-BA56-C35E4229C685}" dt="2025-02-28T14:32:29.146" v="241" actId="1076"/>
          <ac:spMkLst>
            <pc:docMk/>
            <pc:sldMk cId="2784521897" sldId="271"/>
            <ac:spMk id="2" creationId="{E1D7EBF1-5013-6625-0F0F-8F188FDC992B}"/>
          </ac:spMkLst>
        </pc:spChg>
        <pc:spChg chg="mod">
          <ac:chgData name="DSA - Daiana Belén Escobar" userId="a985d929-ec43-4a68-b2d7-ba722c0a7c2e" providerId="ADAL" clId="{5CE4C175-9035-43D3-BA56-C35E4229C685}" dt="2025-02-28T01:42:02.659" v="222" actId="20577"/>
          <ac:spMkLst>
            <pc:docMk/>
            <pc:sldMk cId="2784521897" sldId="271"/>
            <ac:spMk id="6" creationId="{26E96A78-CE3A-ED5C-104C-C5A4A2E45DC5}"/>
          </ac:spMkLst>
        </pc:spChg>
        <pc:spChg chg="mod">
          <ac:chgData name="DSA - Daiana Belén Escobar" userId="a985d929-ec43-4a68-b2d7-ba722c0a7c2e" providerId="ADAL" clId="{5CE4C175-9035-43D3-BA56-C35E4229C685}" dt="2025-02-28T11:18:54.158" v="230" actId="108"/>
          <ac:spMkLst>
            <pc:docMk/>
            <pc:sldMk cId="2784521897" sldId="271"/>
            <ac:spMk id="8" creationId="{31EA15B2-52D3-D48E-B543-90B8904E997A}"/>
          </ac:spMkLst>
        </pc:spChg>
        <pc:picChg chg="mod">
          <ac:chgData name="DSA - Daiana Belén Escobar" userId="a985d929-ec43-4a68-b2d7-ba722c0a7c2e" providerId="ADAL" clId="{5CE4C175-9035-43D3-BA56-C35E4229C685}" dt="2025-02-28T14:22:41.387" v="231" actId="1076"/>
          <ac:picMkLst>
            <pc:docMk/>
            <pc:sldMk cId="2784521897" sldId="271"/>
            <ac:picMk id="3" creationId="{0714666A-625A-B978-6D4F-4677439EF006}"/>
          </ac:picMkLst>
        </pc:picChg>
        <pc:picChg chg="add mod ord">
          <ac:chgData name="DSA - Daiana Belén Escobar" userId="a985d929-ec43-4a68-b2d7-ba722c0a7c2e" providerId="ADAL" clId="{5CE4C175-9035-43D3-BA56-C35E4229C685}" dt="2025-02-28T14:31:52.028" v="240" actId="1076"/>
          <ac:picMkLst>
            <pc:docMk/>
            <pc:sldMk cId="2784521897" sldId="271"/>
            <ac:picMk id="7" creationId="{DCB25FE5-4A88-993F-60E1-64583B3336CD}"/>
          </ac:picMkLst>
        </pc:picChg>
      </pc:sldChg>
      <pc:sldChg chg="modSp add del mod ord">
        <pc:chgData name="DSA - Daiana Belén Escobar" userId="a985d929-ec43-4a68-b2d7-ba722c0a7c2e" providerId="ADAL" clId="{5CE4C175-9035-43D3-BA56-C35E4229C685}" dt="2025-02-28T14:42:48.131" v="273" actId="47"/>
        <pc:sldMkLst>
          <pc:docMk/>
          <pc:sldMk cId="272568528" sldId="272"/>
        </pc:sldMkLst>
        <pc:spChg chg="mod">
          <ac:chgData name="DSA - Daiana Belén Escobar" userId="a985d929-ec43-4a68-b2d7-ba722c0a7c2e" providerId="ADAL" clId="{5CE4C175-9035-43D3-BA56-C35E4229C685}" dt="2025-02-28T14:40:22.763" v="266" actId="1076"/>
          <ac:spMkLst>
            <pc:docMk/>
            <pc:sldMk cId="272568528" sldId="272"/>
            <ac:spMk id="2" creationId="{DB4507F0-4917-4377-6495-570A42688EB3}"/>
          </ac:spMkLst>
        </pc:spChg>
        <pc:spChg chg="mod">
          <ac:chgData name="DSA - Daiana Belén Escobar" userId="a985d929-ec43-4a68-b2d7-ba722c0a7c2e" providerId="ADAL" clId="{5CE4C175-9035-43D3-BA56-C35E4229C685}" dt="2025-02-28T14:40:26.694" v="267" actId="1076"/>
          <ac:spMkLst>
            <pc:docMk/>
            <pc:sldMk cId="272568528" sldId="272"/>
            <ac:spMk id="3" creationId="{62B42801-11F9-6819-1FE7-E9BC26F037F1}"/>
          </ac:spMkLst>
        </pc:spChg>
        <pc:spChg chg="mod">
          <ac:chgData name="DSA - Daiana Belén Escobar" userId="a985d929-ec43-4a68-b2d7-ba722c0a7c2e" providerId="ADAL" clId="{5CE4C175-9035-43D3-BA56-C35E4229C685}" dt="2025-02-28T14:40:33.120" v="268" actId="1076"/>
          <ac:spMkLst>
            <pc:docMk/>
            <pc:sldMk cId="272568528" sldId="272"/>
            <ac:spMk id="6" creationId="{8DC8DC15-927E-29F1-4196-F03C3711521E}"/>
          </ac:spMkLst>
        </pc:spChg>
        <pc:spChg chg="mod">
          <ac:chgData name="DSA - Daiana Belén Escobar" userId="a985d929-ec43-4a68-b2d7-ba722c0a7c2e" providerId="ADAL" clId="{5CE4C175-9035-43D3-BA56-C35E4229C685}" dt="2025-02-28T14:40:36.250" v="269" actId="1076"/>
          <ac:spMkLst>
            <pc:docMk/>
            <pc:sldMk cId="272568528" sldId="272"/>
            <ac:spMk id="7" creationId="{FCA24F60-FF33-1952-3FF3-438FC8CC6B8D}"/>
          </ac:spMkLst>
        </pc:spChg>
      </pc:sldChg>
      <pc:sldChg chg="addSp delSp modSp add mod">
        <pc:chgData name="DSA - Daiana Belén Escobar" userId="a985d929-ec43-4a68-b2d7-ba722c0a7c2e" providerId="ADAL" clId="{5CE4C175-9035-43D3-BA56-C35E4229C685}" dt="2025-02-28T14:51:33.215" v="312"/>
        <pc:sldMkLst>
          <pc:docMk/>
          <pc:sldMk cId="959807282" sldId="276"/>
        </pc:sldMkLst>
        <pc:spChg chg="mod">
          <ac:chgData name="DSA - Daiana Belén Escobar" userId="a985d929-ec43-4a68-b2d7-ba722c0a7c2e" providerId="ADAL" clId="{5CE4C175-9035-43D3-BA56-C35E4229C685}" dt="2025-02-28T14:51:14.642" v="308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5CE4C175-9035-43D3-BA56-C35E4229C685}" dt="2025-02-28T14:51:07.112" v="307" actId="1076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5CE4C175-9035-43D3-BA56-C35E4229C685}" dt="2025-02-28T14:51:33.215" v="312"/>
          <ac:spMkLst>
            <pc:docMk/>
            <pc:sldMk cId="959807282" sldId="276"/>
            <ac:spMk id="7" creationId="{D3B1FE49-0F1B-5942-8CF1-65D92A1EA740}"/>
          </ac:spMkLst>
        </pc:spChg>
        <pc:picChg chg="add mod ord">
          <ac:chgData name="DSA - Daiana Belén Escobar" userId="a985d929-ec43-4a68-b2d7-ba722c0a7c2e" providerId="ADAL" clId="{5CE4C175-9035-43D3-BA56-C35E4229C685}" dt="2025-02-28T14:44:42.796" v="297" actId="171"/>
          <ac:picMkLst>
            <pc:docMk/>
            <pc:sldMk cId="959807282" sldId="276"/>
            <ac:picMk id="6" creationId="{60178308-536E-EB49-156E-47BEECAAD95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pt-BR" sz="4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pt-BR" sz="16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pt-BR" sz="20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</a:t>
            </a:r>
            <a:r>
              <a:rPr lang="pt-BR" sz="20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 Espiritual</a:t>
            </a:r>
            <a:endParaRPr lang="pt-BR" sz="20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395347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C19D7-82FE-D395-A000-B2FAAEA29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7C50568-9E75-120A-E557-D15581EA8E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B4507F0-4917-4377-6495-570A42688EB3}"/>
              </a:ext>
            </a:extLst>
          </p:cNvPr>
          <p:cNvSpPr txBox="1"/>
          <p:nvPr/>
        </p:nvSpPr>
        <p:spPr>
          <a:xfrm>
            <a:off x="3200399" y="4464994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Consejos sobre mayordomía cristiana, p. 103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DC8DC15-927E-29F1-4196-F03C3711521E}"/>
              </a:ext>
            </a:extLst>
          </p:cNvPr>
          <p:cNvSpPr txBox="1"/>
          <p:nvPr/>
        </p:nvSpPr>
        <p:spPr>
          <a:xfrm>
            <a:off x="475622" y="1341527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B42801-11F9-6819-1FE7-E9BC26F037F1}"/>
              </a:ext>
            </a:extLst>
          </p:cNvPr>
          <p:cNvSpPr txBox="1"/>
          <p:nvPr/>
        </p:nvSpPr>
        <p:spPr>
          <a:xfrm>
            <a:off x="1919514" y="2321423"/>
            <a:ext cx="83529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Cuando quiera que hayáis descuidado de devolver al Señor lo que es suyo, arrepentíos con alma contrita y haced restitución [...]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CA24F60-FF33-1952-3FF3-438FC8CC6B8D}"/>
              </a:ext>
            </a:extLst>
          </p:cNvPr>
          <p:cNvSpPr txBox="1"/>
          <p:nvPr/>
        </p:nvSpPr>
        <p:spPr>
          <a:xfrm>
            <a:off x="9513583" y="2910409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56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24370" y="1905506"/>
            <a:ext cx="470015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</a:t>
            </a:r>
            <a:r>
              <a:rPr lang="es-AR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euda</a:t>
            </a:r>
            <a:r>
              <a:rPr lang="es-AR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es la enemiga de la familia</a:t>
            </a:r>
            <a:r>
              <a:rPr lang="es-AR" sz="32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y al evitarla tendremos paz y estaremos al día ante Dios y nuestro prójimo en este aspecto de la vida.</a:t>
            </a:r>
            <a:endParaRPr lang="pt-BR" sz="3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0178308-536E-EB49-156E-47BEECAAD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095925"/>
            <a:ext cx="104489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Si estoy endeudado, ¿qué puedo hacer y qué medidas puedo tomar para saldar mis deudas sin recurrir a préstamos que agraven mi situación?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2" y="3744021"/>
            <a:ext cx="104489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Si no sé cómo actuar y me siento confundido, ¿a quién podría acudir para que me oriente sobre cómo organizarme y regularizar mi situación financiera?</a:t>
            </a:r>
            <a:endParaRPr lang="pt-BR" sz="280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1" y="5392117"/>
            <a:ext cx="104489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¿Ha orado a Dios acerca de esto, incluso como familia?</a:t>
            </a:r>
            <a:endParaRPr lang="pt-BR" sz="280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8" y="3925800"/>
            <a:ext cx="9763124" cy="1156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</a:t>
            </a: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No debáis a nadie nada, sino el amaros unos a otros [...]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Romanos 13:8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2072735"/>
            <a:ext cx="976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SIN DEBER NADA</a:t>
            </a:r>
            <a:endParaRPr kumimoji="0" lang="pt-BR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254846" y="1802861"/>
            <a:ext cx="9682307" cy="1095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Es mejor irse a dormir sin cenar que levantarse con</a:t>
            </a:r>
          </a:p>
          <a:p>
            <a:pPr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deudas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7092733" y="2599443"/>
            <a:ext cx="3817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(Proverbio </a:t>
            </a:r>
            <a:r>
              <a:rPr lang="pt-BR" sz="20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judío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0E1BCD0-85DF-6C71-5B90-0769AA2DC023}"/>
              </a:ext>
            </a:extLst>
          </p:cNvPr>
          <p:cNvSpPr txBox="1"/>
          <p:nvPr/>
        </p:nvSpPr>
        <p:spPr>
          <a:xfrm>
            <a:off x="7092733" y="4628693"/>
            <a:ext cx="3817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George Herbert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4A97354-7FDE-75B4-F47F-2C1AFC74C911}"/>
              </a:ext>
            </a:extLst>
          </p:cNvPr>
          <p:cNvSpPr txBox="1"/>
          <p:nvPr/>
        </p:nvSpPr>
        <p:spPr>
          <a:xfrm>
            <a:off x="1254846" y="3874641"/>
            <a:ext cx="9682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El que se libra de las deudas se hace rico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s jogando frisbee em um gramado&#10;&#10;O conteúdo gerado por IA pode estar incorreto.">
            <a:extLst>
              <a:ext uri="{FF2B5EF4-FFF2-40B4-BE49-F238E27FC236}">
                <a16:creationId xmlns:a16="http://schemas.microsoft.com/office/drawing/2014/main" id="{88194A55-33F2-E3D5-9B63-D82543A7B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00" y="-2"/>
            <a:ext cx="10295225" cy="6858001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47BC6E-F3BF-E2AB-B43F-BFEF74880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39082" y="1110351"/>
            <a:ext cx="83316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LA FAMILIA DEBE SER LIBRE</a:t>
            </a:r>
            <a:endParaRPr lang="pt-BR" sz="40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5" y="2799907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Como uno de los mayores enemigos de la familia, las deudas han sido uno de los motivos principales de las peleas matrimoniales y el divorcio.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A6090E4-7B6D-5C2F-26E6-BD405442A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C2074B-AD9A-E1B6-C266-A45724F29492}"/>
              </a:ext>
            </a:extLst>
          </p:cNvPr>
          <p:cNvSpPr txBox="1"/>
          <p:nvPr/>
        </p:nvSpPr>
        <p:spPr>
          <a:xfrm>
            <a:off x="3200398" y="5043472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El hogar cristiano, p. 339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73097D3-8303-C19B-F43B-30C0DCADB99D}"/>
              </a:ext>
            </a:extLst>
          </p:cNvPr>
          <p:cNvSpPr txBox="1"/>
          <p:nvPr/>
        </p:nvSpPr>
        <p:spPr>
          <a:xfrm>
            <a:off x="1604521" y="1814528"/>
            <a:ext cx="89829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“Son muchísimos los que no se han educado de modo que puedan mantener sus gastos dentro de los límites de sus entradas. No aprenden a adaptarse a las circunstancias, y vez tras vez piden dinero prestado y se abruman de deudas, por lo que se desaniman y descorazonan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346F17-0DE1-78EF-B021-EFC12C948518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BE0B9E2-8415-F155-0410-4288716DF737}"/>
              </a:ext>
            </a:extLst>
          </p:cNvPr>
          <p:cNvSpPr txBox="1"/>
          <p:nvPr/>
        </p:nvSpPr>
        <p:spPr>
          <a:xfrm>
            <a:off x="9957492" y="34290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7537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essoa com a mão&#10;&#10;O conteúdo gerado por IA pode estar incorreto.">
            <a:extLst>
              <a:ext uri="{FF2B5EF4-FFF2-40B4-BE49-F238E27FC236}">
                <a16:creationId xmlns:a16="http://schemas.microsoft.com/office/drawing/2014/main" id="{72DB5BF7-AFF9-0D20-FE84-44DC3EE0D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86479" y="0"/>
            <a:ext cx="11315702" cy="685800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509183" y="2270517"/>
            <a:ext cx="4471555" cy="3249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armonía familiar debe ser protegida y fomentada.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algn="r"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deuda estresa, crea ansiedad y tensa las relaciones porque crea inseguridad.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4F27ABA-86CF-EE02-F21A-399B372A4120}"/>
              </a:ext>
            </a:extLst>
          </p:cNvPr>
          <p:cNvSpPr txBox="1"/>
          <p:nvPr/>
        </p:nvSpPr>
        <p:spPr>
          <a:xfrm>
            <a:off x="5582323" y="820002"/>
            <a:ext cx="6325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TENER ARMONÍA EN EL HOGAR</a:t>
            </a:r>
            <a:endParaRPr lang="pt-BR" sz="40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4504A-3321-BAFD-134A-3CD4D5CC7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415FA12-5357-DCE8-0DC5-1AB0991F5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92027A1-83A9-6815-D962-D4E55C2681D2}"/>
              </a:ext>
            </a:extLst>
          </p:cNvPr>
          <p:cNvSpPr txBox="1"/>
          <p:nvPr/>
        </p:nvSpPr>
        <p:spPr>
          <a:xfrm>
            <a:off x="3200398" y="527795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Testimonios para la Iglesia, t. 3, p. 440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9260611-32BD-ED4B-A95E-02EB9D9D5092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BAA4DAD-923D-C0A8-8780-E83EEA7B198F}"/>
              </a:ext>
            </a:extLst>
          </p:cNvPr>
          <p:cNvSpPr txBox="1"/>
          <p:nvPr/>
        </p:nvSpPr>
        <p:spPr>
          <a:xfrm>
            <a:off x="1604521" y="1814528"/>
            <a:ext cx="89829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Si los que han tenido éxito en la vida estuvieran dispuestos a recibir instrucción, podrían adquirir hábitos de abnegación y economía estricta y tener la satisfacción de ser dispensadores de caridad en vez de receptores de ella. Hay muchos siervos perezosos. Si hicieran cuanto está a su alcance, experimentarían una bendición tan grande al ayudar a otros que en realidad se darían cuenta de que ‘más bienaventurado es dar que recibir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’.</a:t>
            </a:r>
            <a:endParaRPr lang="pt-BR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79C4193-8C91-EC75-0D79-E301B024006C}"/>
              </a:ext>
            </a:extLst>
          </p:cNvPr>
          <p:cNvSpPr txBox="1"/>
          <p:nvPr/>
        </p:nvSpPr>
        <p:spPr>
          <a:xfrm>
            <a:off x="9957492" y="34290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4524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76E7E-8CDA-8E64-1B56-B18B0BC0A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Moeda dourada em fundo branco&#10;&#10;O conteúdo gerado por IA pode estar incorreto.">
            <a:extLst>
              <a:ext uri="{FF2B5EF4-FFF2-40B4-BE49-F238E27FC236}">
                <a16:creationId xmlns:a16="http://schemas.microsoft.com/office/drawing/2014/main" id="{DCB25FE5-4A88-993F-60E1-64583B333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2675" y="0"/>
            <a:ext cx="9839325" cy="694829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714666A-625A-B978-6D4F-4677439EF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6E96A78-CE3A-ED5C-104C-C5A4A2E45DC5}"/>
              </a:ext>
            </a:extLst>
          </p:cNvPr>
          <p:cNvSpPr txBox="1"/>
          <p:nvPr/>
        </p:nvSpPr>
        <p:spPr>
          <a:xfrm>
            <a:off x="764188" y="1100726"/>
            <a:ext cx="8331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ESTAR AL DÍA CON DIOS</a:t>
            </a:r>
            <a:endParaRPr lang="pt-BR" sz="40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EA15B2-52D3-D48E-B543-90B8904E997A}"/>
              </a:ext>
            </a:extLst>
          </p:cNvPr>
          <p:cNvSpPr txBox="1"/>
          <p:nvPr/>
        </p:nvSpPr>
        <p:spPr>
          <a:xfrm>
            <a:off x="764188" y="2325018"/>
            <a:ext cx="66472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Pagad a todos lo que debéis: al que tributo, tributo; al que impuesto, impuesto; al que respeto, respeto; al que honra, honra. No debáis a nadie nada, sino el amaros unos a otros; porque el que ama al prójimo, ha cumplido la ley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.”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1D7EBF1-5013-6625-0F0F-8F188FDC992B}"/>
              </a:ext>
            </a:extLst>
          </p:cNvPr>
          <p:cNvSpPr txBox="1"/>
          <p:nvPr/>
        </p:nvSpPr>
        <p:spPr>
          <a:xfrm>
            <a:off x="764188" y="551908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pt-BR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Romanos 13:7-8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8452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A42D2-C066-CCD1-706F-0B95A3512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5E8D476-56C4-2EE1-A4E0-F9E00F70E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70" y="-1"/>
            <a:ext cx="10273339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CB91AD0-F583-5A05-3B59-BDFFE7808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92CA3C0-FD2B-C767-5AA7-730731F8166B}"/>
              </a:ext>
            </a:extLst>
          </p:cNvPr>
          <p:cNvSpPr txBox="1"/>
          <p:nvPr/>
        </p:nvSpPr>
        <p:spPr>
          <a:xfrm>
            <a:off x="5650442" y="1874727"/>
            <a:ext cx="58050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Las Escrituras nos recuerdan que el compromiso con Dios debe ser lo primero, por lo que la persona daba al Templo </a:t>
            </a:r>
            <a:r>
              <a:rPr lang="es-A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las primicias de sus “frutos” 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s-A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tevuah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), es decir, de todo lo que era un aumento de su riqueza (Prov. 3:9).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7875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2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2240</TotalTime>
  <Words>539</Words>
  <Application>Microsoft Office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2025-04-17T13:29:30Z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