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7" r:id="rId5"/>
    <p:sldId id="266" r:id="rId6"/>
    <p:sldId id="258" r:id="rId7"/>
    <p:sldId id="267" r:id="rId8"/>
    <p:sldId id="259" r:id="rId9"/>
    <p:sldId id="263" r:id="rId10"/>
    <p:sldId id="273" r:id="rId11"/>
    <p:sldId id="271" r:id="rId12"/>
    <p:sldId id="260" r:id="rId13"/>
    <p:sldId id="274" r:id="rId14"/>
    <p:sldId id="275" r:id="rId15"/>
    <p:sldId id="270" r:id="rId16"/>
    <p:sldId id="276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2B2D6B-9600-4517-B896-FBA0279184CC}" v="56" dt="2025-04-15T18:13:13.4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36CF7FD7-F29F-4A36-A1CE-FC9936E8DADD}"/>
    <pc:docChg chg="undo redo custSel addSld delSld modSld sldOrd">
      <pc:chgData name="DSA - Daiana Belén Escobar" userId="a985d929-ec43-4a68-b2d7-ba722c0a7c2e" providerId="ADAL" clId="{36CF7FD7-F29F-4A36-A1CE-FC9936E8DADD}" dt="2025-02-27T16:57:07.899" v="518" actId="1076"/>
      <pc:docMkLst>
        <pc:docMk/>
      </pc:docMkLst>
      <pc:sldChg chg="addSp delSp modSp del mod">
        <pc:chgData name="DSA - Daiana Belén Escobar" userId="a985d929-ec43-4a68-b2d7-ba722c0a7c2e" providerId="ADAL" clId="{36CF7FD7-F29F-4A36-A1CE-FC9936E8DADD}" dt="2025-02-27T16:56:07.589" v="508" actId="47"/>
        <pc:sldMkLst>
          <pc:docMk/>
          <pc:sldMk cId="592997925" sldId="257"/>
        </pc:sldMkLst>
      </pc:sldChg>
      <pc:sldChg chg="addSp delSp modSp mod ord">
        <pc:chgData name="DSA - Daiana Belén Escobar" userId="a985d929-ec43-4a68-b2d7-ba722c0a7c2e" providerId="ADAL" clId="{36CF7FD7-F29F-4A36-A1CE-FC9936E8DADD}" dt="2025-02-27T14:39:44.115" v="60" actId="1076"/>
        <pc:sldMkLst>
          <pc:docMk/>
          <pc:sldMk cId="2898755195" sldId="258"/>
        </pc:sldMkLst>
        <pc:spChg chg="add mod">
          <ac:chgData name="DSA - Daiana Belén Escobar" userId="a985d929-ec43-4a68-b2d7-ba722c0a7c2e" providerId="ADAL" clId="{36CF7FD7-F29F-4A36-A1CE-FC9936E8DADD}" dt="2025-02-27T14:39:44.115" v="60" actId="1076"/>
          <ac:spMkLst>
            <pc:docMk/>
            <pc:sldMk cId="2898755195" sldId="258"/>
            <ac:spMk id="2" creationId="{DCF19024-419A-2AD3-E3CC-67E6832FCF39}"/>
          </ac:spMkLst>
        </pc:spChg>
        <pc:spChg chg="mod">
          <ac:chgData name="DSA - Daiana Belén Escobar" userId="a985d929-ec43-4a68-b2d7-ba722c0a7c2e" providerId="ADAL" clId="{36CF7FD7-F29F-4A36-A1CE-FC9936E8DADD}" dt="2025-02-27T14:39:15.425" v="53" actId="1076"/>
          <ac:spMkLst>
            <pc:docMk/>
            <pc:sldMk cId="2898755195" sldId="258"/>
            <ac:spMk id="8" creationId="{6B292996-F67E-8D52-2675-CB1D6E55BE98}"/>
          </ac:spMkLst>
        </pc:spChg>
      </pc:sldChg>
      <pc:sldChg chg="addSp delSp modSp mod ord">
        <pc:chgData name="DSA - Daiana Belén Escobar" userId="a985d929-ec43-4a68-b2d7-ba722c0a7c2e" providerId="ADAL" clId="{36CF7FD7-F29F-4A36-A1CE-FC9936E8DADD}" dt="2025-02-27T16:13:20.911" v="298" actId="20577"/>
        <pc:sldMkLst>
          <pc:docMk/>
          <pc:sldMk cId="2882692569" sldId="259"/>
        </pc:sldMkLst>
        <pc:spChg chg="mod">
          <ac:chgData name="DSA - Daiana Belén Escobar" userId="a985d929-ec43-4a68-b2d7-ba722c0a7c2e" providerId="ADAL" clId="{36CF7FD7-F29F-4A36-A1CE-FC9936E8DADD}" dt="2025-02-27T16:13:20.911" v="298" actId="20577"/>
          <ac:spMkLst>
            <pc:docMk/>
            <pc:sldMk cId="2882692569" sldId="259"/>
            <ac:spMk id="6" creationId="{A53E89F2-BEE0-EF95-6148-62BF12C60A21}"/>
          </ac:spMkLst>
        </pc:spChg>
        <pc:spChg chg="mod">
          <ac:chgData name="DSA - Daiana Belén Escobar" userId="a985d929-ec43-4a68-b2d7-ba722c0a7c2e" providerId="ADAL" clId="{36CF7FD7-F29F-4A36-A1CE-FC9936E8DADD}" dt="2025-02-27T14:55:20.779" v="139" actId="1076"/>
          <ac:spMkLst>
            <pc:docMk/>
            <pc:sldMk cId="2882692569" sldId="259"/>
            <ac:spMk id="8" creationId="{0547BA6D-41B7-8FCB-3A8D-5F2461CBFD77}"/>
          </ac:spMkLst>
        </pc:spChg>
        <pc:picChg chg="mod">
          <ac:chgData name="DSA - Daiana Belén Escobar" userId="a985d929-ec43-4a68-b2d7-ba722c0a7c2e" providerId="ADAL" clId="{36CF7FD7-F29F-4A36-A1CE-FC9936E8DADD}" dt="2025-02-27T14:51:11.465" v="82" actId="1076"/>
          <ac:picMkLst>
            <pc:docMk/>
            <pc:sldMk cId="2882692569" sldId="259"/>
            <ac:picMk id="2" creationId="{1EA25AD2-A100-7368-1CD1-3BB89BD73AF4}"/>
          </ac:picMkLst>
        </pc:picChg>
        <pc:picChg chg="add mod">
          <ac:chgData name="DSA - Daiana Belén Escobar" userId="a985d929-ec43-4a68-b2d7-ba722c0a7c2e" providerId="ADAL" clId="{36CF7FD7-F29F-4A36-A1CE-FC9936E8DADD}" dt="2025-02-27T14:51:31.015" v="91" actId="1076"/>
          <ac:picMkLst>
            <pc:docMk/>
            <pc:sldMk cId="2882692569" sldId="259"/>
            <ac:picMk id="1026" creationId="{6386320A-3FA4-3279-2F54-E1D0223945EB}"/>
          </ac:picMkLst>
        </pc:picChg>
      </pc:sldChg>
      <pc:sldChg chg="addSp delSp modSp mod ord setBg">
        <pc:chgData name="DSA - Daiana Belén Escobar" userId="a985d929-ec43-4a68-b2d7-ba722c0a7c2e" providerId="ADAL" clId="{36CF7FD7-F29F-4A36-A1CE-FC9936E8DADD}" dt="2025-02-27T16:16:00.818" v="328" actId="20577"/>
        <pc:sldMkLst>
          <pc:docMk/>
          <pc:sldMk cId="3004166797" sldId="260"/>
        </pc:sldMkLst>
        <pc:spChg chg="mod">
          <ac:chgData name="DSA - Daiana Belén Escobar" userId="a985d929-ec43-4a68-b2d7-ba722c0a7c2e" providerId="ADAL" clId="{36CF7FD7-F29F-4A36-A1CE-FC9936E8DADD}" dt="2025-02-27T16:15:03.893" v="312" actId="1076"/>
          <ac:spMkLst>
            <pc:docMk/>
            <pc:sldMk cId="3004166797" sldId="260"/>
            <ac:spMk id="6" creationId="{F4D6F7B5-C900-9502-AC6C-759843089A8F}"/>
          </ac:spMkLst>
        </pc:spChg>
        <pc:spChg chg="mod ord">
          <ac:chgData name="DSA - Daiana Belén Escobar" userId="a985d929-ec43-4a68-b2d7-ba722c0a7c2e" providerId="ADAL" clId="{36CF7FD7-F29F-4A36-A1CE-FC9936E8DADD}" dt="2025-02-27T16:16:00.818" v="328" actId="20577"/>
          <ac:spMkLst>
            <pc:docMk/>
            <pc:sldMk cId="3004166797" sldId="260"/>
            <ac:spMk id="8" creationId="{F4C63860-31F2-F7AB-66CE-B862179EC46F}"/>
          </ac:spMkLst>
        </pc:spChg>
        <pc:picChg chg="add mod ord">
          <ac:chgData name="DSA - Daiana Belén Escobar" userId="a985d929-ec43-4a68-b2d7-ba722c0a7c2e" providerId="ADAL" clId="{36CF7FD7-F29F-4A36-A1CE-FC9936E8DADD}" dt="2025-02-27T16:15:49.135" v="322" actId="1076"/>
          <ac:picMkLst>
            <pc:docMk/>
            <pc:sldMk cId="3004166797" sldId="260"/>
            <ac:picMk id="7" creationId="{8AE5D985-CC98-F72C-4172-24E14C8235FF}"/>
          </ac:picMkLst>
        </pc:picChg>
        <pc:picChg chg="add mod ord">
          <ac:chgData name="DSA - Daiana Belén Escobar" userId="a985d929-ec43-4a68-b2d7-ba722c0a7c2e" providerId="ADAL" clId="{36CF7FD7-F29F-4A36-A1CE-FC9936E8DADD}" dt="2025-02-27T16:15:27.026" v="315" actId="1076"/>
          <ac:picMkLst>
            <pc:docMk/>
            <pc:sldMk cId="3004166797" sldId="260"/>
            <ac:picMk id="9" creationId="{40893B7B-2572-462E-FE9F-6DFCFB3C9F24}"/>
          </ac:picMkLst>
        </pc:picChg>
      </pc:sldChg>
      <pc:sldChg chg="del">
        <pc:chgData name="DSA - Daiana Belén Escobar" userId="a985d929-ec43-4a68-b2d7-ba722c0a7c2e" providerId="ADAL" clId="{36CF7FD7-F29F-4A36-A1CE-FC9936E8DADD}" dt="2025-02-27T16:56:13.084" v="513" actId="47"/>
        <pc:sldMkLst>
          <pc:docMk/>
          <pc:sldMk cId="3706089113" sldId="261"/>
        </pc:sldMkLst>
      </pc:sldChg>
      <pc:sldChg chg="del">
        <pc:chgData name="DSA - Daiana Belén Escobar" userId="a985d929-ec43-4a68-b2d7-ba722c0a7c2e" providerId="ADAL" clId="{36CF7FD7-F29F-4A36-A1CE-FC9936E8DADD}" dt="2025-02-27T16:56:12.229" v="512" actId="47"/>
        <pc:sldMkLst>
          <pc:docMk/>
          <pc:sldMk cId="1066311185" sldId="262"/>
        </pc:sldMkLst>
      </pc:sldChg>
      <pc:sldChg chg="addSp delSp modSp mod ord">
        <pc:chgData name="DSA - Daiana Belén Escobar" userId="a985d929-ec43-4a68-b2d7-ba722c0a7c2e" providerId="ADAL" clId="{36CF7FD7-F29F-4A36-A1CE-FC9936E8DADD}" dt="2025-02-27T16:09:21.973" v="245" actId="478"/>
        <pc:sldMkLst>
          <pc:docMk/>
          <pc:sldMk cId="2578504007" sldId="263"/>
        </pc:sldMkLst>
        <pc:spChg chg="add mod">
          <ac:chgData name="DSA - Daiana Belén Escobar" userId="a985d929-ec43-4a68-b2d7-ba722c0a7c2e" providerId="ADAL" clId="{36CF7FD7-F29F-4A36-A1CE-FC9936E8DADD}" dt="2025-02-27T14:57:27.814" v="169" actId="1076"/>
          <ac:spMkLst>
            <pc:docMk/>
            <pc:sldMk cId="2578504007" sldId="263"/>
            <ac:spMk id="2" creationId="{37C2074B-AD9A-E1B6-C266-A45724F29492}"/>
          </ac:spMkLst>
        </pc:spChg>
        <pc:spChg chg="add mod">
          <ac:chgData name="DSA - Daiana Belén Escobar" userId="a985d929-ec43-4a68-b2d7-ba722c0a7c2e" providerId="ADAL" clId="{36CF7FD7-F29F-4A36-A1CE-FC9936E8DADD}" dt="2025-02-27T14:57:53.839" v="174" actId="1076"/>
          <ac:spMkLst>
            <pc:docMk/>
            <pc:sldMk cId="2578504007" sldId="263"/>
            <ac:spMk id="3" creationId="{C73097D3-8303-C19B-F43B-30C0DCADB99D}"/>
          </ac:spMkLst>
        </pc:spChg>
        <pc:spChg chg="add mod">
          <ac:chgData name="DSA - Daiana Belén Escobar" userId="a985d929-ec43-4a68-b2d7-ba722c0a7c2e" providerId="ADAL" clId="{36CF7FD7-F29F-4A36-A1CE-FC9936E8DADD}" dt="2025-02-27T14:57:31.351" v="170" actId="1076"/>
          <ac:spMkLst>
            <pc:docMk/>
            <pc:sldMk cId="2578504007" sldId="263"/>
            <ac:spMk id="6" creationId="{01346F17-0DE1-78EF-B021-EFC12C948518}"/>
          </ac:spMkLst>
        </pc:spChg>
        <pc:spChg chg="add mod">
          <ac:chgData name="DSA - Daiana Belén Escobar" userId="a985d929-ec43-4a68-b2d7-ba722c0a7c2e" providerId="ADAL" clId="{36CF7FD7-F29F-4A36-A1CE-FC9936E8DADD}" dt="2025-02-27T14:57:40.902" v="171" actId="1076"/>
          <ac:spMkLst>
            <pc:docMk/>
            <pc:sldMk cId="2578504007" sldId="263"/>
            <ac:spMk id="7" creationId="{0BE0B9E2-8415-F155-0410-4288716DF737}"/>
          </ac:spMkLst>
        </pc:spChg>
        <pc:picChg chg="add del">
          <ac:chgData name="DSA - Daiana Belén Escobar" userId="a985d929-ec43-4a68-b2d7-ba722c0a7c2e" providerId="ADAL" clId="{36CF7FD7-F29F-4A36-A1CE-FC9936E8DADD}" dt="2025-02-27T16:09:21.973" v="245" actId="478"/>
          <ac:picMkLst>
            <pc:docMk/>
            <pc:sldMk cId="2578504007" sldId="263"/>
            <ac:picMk id="5" creationId="{EE5627FB-2CF2-A89F-E73C-4B0CCF674691}"/>
          </ac:picMkLst>
        </pc:picChg>
      </pc:sldChg>
      <pc:sldChg chg="addSp del">
        <pc:chgData name="DSA - Daiana Belén Escobar" userId="a985d929-ec43-4a68-b2d7-ba722c0a7c2e" providerId="ADAL" clId="{36CF7FD7-F29F-4A36-A1CE-FC9936E8DADD}" dt="2025-02-27T16:56:10.563" v="510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36CF7FD7-F29F-4A36-A1CE-FC9936E8DADD}" dt="2025-02-27T16:56:09.802" v="509" actId="47"/>
        <pc:sldMkLst>
          <pc:docMk/>
          <pc:sldMk cId="1519659405" sldId="265"/>
        </pc:sldMkLst>
      </pc:sldChg>
      <pc:sldChg chg="modSp mod">
        <pc:chgData name="DSA - Daiana Belén Escobar" userId="a985d929-ec43-4a68-b2d7-ba722c0a7c2e" providerId="ADAL" clId="{36CF7FD7-F29F-4A36-A1CE-FC9936E8DADD}" dt="2025-02-27T14:38:14.869" v="38" actId="1076"/>
        <pc:sldMkLst>
          <pc:docMk/>
          <pc:sldMk cId="11547028" sldId="266"/>
        </pc:sldMkLst>
        <pc:spChg chg="mod">
          <ac:chgData name="DSA - Daiana Belén Escobar" userId="a985d929-ec43-4a68-b2d7-ba722c0a7c2e" providerId="ADAL" clId="{36CF7FD7-F29F-4A36-A1CE-FC9936E8DADD}" dt="2025-02-27T14:34:17.520" v="2"/>
          <ac:spMkLst>
            <pc:docMk/>
            <pc:sldMk cId="11547028" sldId="266"/>
            <ac:spMk id="4" creationId="{779D12F1-6F40-DB8C-B441-4FFAA91A13A8}"/>
          </ac:spMkLst>
        </pc:spChg>
        <pc:spChg chg="mod">
          <ac:chgData name="DSA - Daiana Belén Escobar" userId="a985d929-ec43-4a68-b2d7-ba722c0a7c2e" providerId="ADAL" clId="{36CF7FD7-F29F-4A36-A1CE-FC9936E8DADD}" dt="2025-02-27T14:38:14.869" v="38" actId="1076"/>
          <ac:spMkLst>
            <pc:docMk/>
            <pc:sldMk cId="11547028" sldId="266"/>
            <ac:spMk id="8" creationId="{AD2828CC-7C10-2827-A381-A2DA65B48492}"/>
          </ac:spMkLst>
        </pc:spChg>
      </pc:sldChg>
      <pc:sldChg chg="delSp modSp mod">
        <pc:chgData name="DSA - Daiana Belén Escobar" userId="a985d929-ec43-4a68-b2d7-ba722c0a7c2e" providerId="ADAL" clId="{36CF7FD7-F29F-4A36-A1CE-FC9936E8DADD}" dt="2025-02-27T14:48:50.380" v="75" actId="1076"/>
        <pc:sldMkLst>
          <pc:docMk/>
          <pc:sldMk cId="3833821337" sldId="267"/>
        </pc:sldMkLst>
        <pc:spChg chg="mod">
          <ac:chgData name="DSA - Daiana Belén Escobar" userId="a985d929-ec43-4a68-b2d7-ba722c0a7c2e" providerId="ADAL" clId="{36CF7FD7-F29F-4A36-A1CE-FC9936E8DADD}" dt="2025-02-27T14:48:49.893" v="74" actId="1076"/>
          <ac:spMkLst>
            <pc:docMk/>
            <pc:sldMk cId="3833821337" sldId="267"/>
            <ac:spMk id="2" creationId="{497779BC-22B6-A2F5-E2B9-80E99F5AF2C9}"/>
          </ac:spMkLst>
        </pc:spChg>
        <pc:picChg chg="mod">
          <ac:chgData name="DSA - Daiana Belén Escobar" userId="a985d929-ec43-4a68-b2d7-ba722c0a7c2e" providerId="ADAL" clId="{36CF7FD7-F29F-4A36-A1CE-FC9936E8DADD}" dt="2025-02-27T14:48:50.380" v="75" actId="1076"/>
          <ac:picMkLst>
            <pc:docMk/>
            <pc:sldMk cId="3833821337" sldId="267"/>
            <ac:picMk id="5" creationId="{EE5627FB-2CF2-A89F-E73C-4B0CCF674691}"/>
          </ac:picMkLst>
        </pc:picChg>
      </pc:sldChg>
      <pc:sldChg chg="add del">
        <pc:chgData name="DSA - Daiana Belén Escobar" userId="a985d929-ec43-4a68-b2d7-ba722c0a7c2e" providerId="ADAL" clId="{36CF7FD7-F29F-4A36-A1CE-FC9936E8DADD}" dt="2025-02-27T16:56:14.713" v="515" actId="47"/>
        <pc:sldMkLst>
          <pc:docMk/>
          <pc:sldMk cId="2845892422" sldId="268"/>
        </pc:sldMkLst>
      </pc:sldChg>
      <pc:sldChg chg="add del">
        <pc:chgData name="DSA - Daiana Belén Escobar" userId="a985d929-ec43-4a68-b2d7-ba722c0a7c2e" providerId="ADAL" clId="{36CF7FD7-F29F-4A36-A1CE-FC9936E8DADD}" dt="2025-02-27T16:56:11.292" v="511" actId="47"/>
        <pc:sldMkLst>
          <pc:docMk/>
          <pc:sldMk cId="3936688676" sldId="269"/>
        </pc:sldMkLst>
      </pc:sldChg>
      <pc:sldChg chg="addSp delSp modSp add mod ord">
        <pc:chgData name="DSA - Daiana Belén Escobar" userId="a985d929-ec43-4a68-b2d7-ba722c0a7c2e" providerId="ADAL" clId="{36CF7FD7-F29F-4A36-A1CE-FC9936E8DADD}" dt="2025-02-27T16:56:05.186" v="507" actId="1076"/>
        <pc:sldMkLst>
          <pc:docMk/>
          <pc:sldMk cId="1023066193" sldId="270"/>
        </pc:sldMkLst>
        <pc:spChg chg="mod">
          <ac:chgData name="DSA - Daiana Belén Escobar" userId="a985d929-ec43-4a68-b2d7-ba722c0a7c2e" providerId="ADAL" clId="{36CF7FD7-F29F-4A36-A1CE-FC9936E8DADD}" dt="2025-02-27T16:55:37.421" v="500" actId="1076"/>
          <ac:spMkLst>
            <pc:docMk/>
            <pc:sldMk cId="1023066193" sldId="270"/>
            <ac:spMk id="8" creationId="{569DC7F2-F5BD-FC00-A2A7-842962D884FB}"/>
          </ac:spMkLst>
        </pc:spChg>
        <pc:picChg chg="add mod">
          <ac:chgData name="DSA - Daiana Belén Escobar" userId="a985d929-ec43-4a68-b2d7-ba722c0a7c2e" providerId="ADAL" clId="{36CF7FD7-F29F-4A36-A1CE-FC9936E8DADD}" dt="2025-02-27T16:56:05.186" v="507" actId="1076"/>
          <ac:picMkLst>
            <pc:docMk/>
            <pc:sldMk cId="1023066193" sldId="270"/>
            <ac:picMk id="4" creationId="{AF08F6D6-1F30-E7AF-5E55-64FDCAF8D72A}"/>
          </ac:picMkLst>
        </pc:picChg>
      </pc:sldChg>
      <pc:sldChg chg="addSp delSp modSp add mod">
        <pc:chgData name="DSA - Daiana Belén Escobar" userId="a985d929-ec43-4a68-b2d7-ba722c0a7c2e" providerId="ADAL" clId="{36CF7FD7-F29F-4A36-A1CE-FC9936E8DADD}" dt="2025-02-27T16:13:01.047" v="296" actId="1076"/>
        <pc:sldMkLst>
          <pc:docMk/>
          <pc:sldMk cId="4130278918" sldId="271"/>
        </pc:sldMkLst>
        <pc:spChg chg="add 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2" creationId="{3B81384A-E2AA-A7E1-1543-783E716D94AC}"/>
          </ac:spMkLst>
        </pc:spChg>
        <pc:spChg chg="add 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4" creationId="{4FAFCB2C-4C91-7515-FC40-01DD6B8CFD8F}"/>
          </ac:spMkLst>
        </pc:spChg>
        <pc:spChg chg="add 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5" creationId="{65090C1F-42B9-413F-1756-020278773630}"/>
          </ac:spMkLst>
        </pc:spChg>
        <pc:spChg chg="mod">
          <ac:chgData name="DSA - Daiana Belén Escobar" userId="a985d929-ec43-4a68-b2d7-ba722c0a7c2e" providerId="ADAL" clId="{36CF7FD7-F29F-4A36-A1CE-FC9936E8DADD}" dt="2025-02-27T16:12:50.204" v="295" actId="1076"/>
          <ac:spMkLst>
            <pc:docMk/>
            <pc:sldMk cId="4130278918" sldId="271"/>
            <ac:spMk id="6" creationId="{1AC0DEE7-C30C-6214-4F71-19A88132160F}"/>
          </ac:spMkLst>
        </pc:spChg>
        <pc:spChg chg="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8" creationId="{4B05400E-D66C-6E7B-54F6-4067CA2CB6BF}"/>
          </ac:spMkLst>
        </pc:spChg>
        <pc:spChg chg="add 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9" creationId="{14735E15-2C65-6D20-47D7-58508D6555A9}"/>
          </ac:spMkLst>
        </pc:spChg>
        <pc:spChg chg="add mod">
          <ac:chgData name="DSA - Daiana Belén Escobar" userId="a985d929-ec43-4a68-b2d7-ba722c0a7c2e" providerId="ADAL" clId="{36CF7FD7-F29F-4A36-A1CE-FC9936E8DADD}" dt="2025-02-27T16:13:01.047" v="296" actId="1076"/>
          <ac:spMkLst>
            <pc:docMk/>
            <pc:sldMk cId="4130278918" sldId="271"/>
            <ac:spMk id="10" creationId="{37197F0F-725E-A185-4FDF-100014A1A5F9}"/>
          </ac:spMkLst>
        </pc:spChg>
        <pc:picChg chg="add mod ord">
          <ac:chgData name="DSA - Daiana Belén Escobar" userId="a985d929-ec43-4a68-b2d7-ba722c0a7c2e" providerId="ADAL" clId="{36CF7FD7-F29F-4A36-A1CE-FC9936E8DADD}" dt="2025-02-27T16:11:36.599" v="275" actId="1076"/>
          <ac:picMkLst>
            <pc:docMk/>
            <pc:sldMk cId="4130278918" sldId="271"/>
            <ac:picMk id="7" creationId="{2DE7F2F6-C37D-8C98-BCB0-F399C2F3B8A8}"/>
          </ac:picMkLst>
        </pc:picChg>
      </pc:sldChg>
      <pc:sldChg chg="add del">
        <pc:chgData name="DSA - Daiana Belén Escobar" userId="a985d929-ec43-4a68-b2d7-ba722c0a7c2e" providerId="ADAL" clId="{36CF7FD7-F29F-4A36-A1CE-FC9936E8DADD}" dt="2025-02-27T16:56:13.824" v="514" actId="47"/>
        <pc:sldMkLst>
          <pc:docMk/>
          <pc:sldMk cId="3599996473" sldId="272"/>
        </pc:sldMkLst>
      </pc:sldChg>
      <pc:sldChg chg="add">
        <pc:chgData name="DSA - Daiana Belén Escobar" userId="a985d929-ec43-4a68-b2d7-ba722c0a7c2e" providerId="ADAL" clId="{36CF7FD7-F29F-4A36-A1CE-FC9936E8DADD}" dt="2025-02-27T16:13:48.137" v="300" actId="2890"/>
        <pc:sldMkLst>
          <pc:docMk/>
          <pc:sldMk cId="889406968" sldId="273"/>
        </pc:sldMkLst>
      </pc:sldChg>
      <pc:sldChg chg="addSp delSp modSp add mod ord modAnim">
        <pc:chgData name="DSA - Daiana Belén Escobar" userId="a985d929-ec43-4a68-b2d7-ba722c0a7c2e" providerId="ADAL" clId="{36CF7FD7-F29F-4A36-A1CE-FC9936E8DADD}" dt="2025-02-27T16:56:49.944" v="517" actId="20577"/>
        <pc:sldMkLst>
          <pc:docMk/>
          <pc:sldMk cId="3822967465" sldId="274"/>
        </pc:sldMkLst>
        <pc:spChg chg="mod">
          <ac:chgData name="DSA - Daiana Belén Escobar" userId="a985d929-ec43-4a68-b2d7-ba722c0a7c2e" providerId="ADAL" clId="{36CF7FD7-F29F-4A36-A1CE-FC9936E8DADD}" dt="2025-02-27T16:33:05.617" v="399" actId="465"/>
          <ac:spMkLst>
            <pc:docMk/>
            <pc:sldMk cId="3822967465" sldId="274"/>
            <ac:spMk id="2" creationId="{1D9B801F-6F8A-160A-5CA6-3B61A0806828}"/>
          </ac:spMkLst>
        </pc:spChg>
        <pc:spChg chg="add mod">
          <ac:chgData name="DSA - Daiana Belén Escobar" userId="a985d929-ec43-4a68-b2d7-ba722c0a7c2e" providerId="ADAL" clId="{36CF7FD7-F29F-4A36-A1CE-FC9936E8DADD}" dt="2025-02-27T16:33:05.617" v="399" actId="465"/>
          <ac:spMkLst>
            <pc:docMk/>
            <pc:sldMk cId="3822967465" sldId="274"/>
            <ac:spMk id="3" creationId="{1A2826AF-3383-62E4-9386-5B2063A0F6AB}"/>
          </ac:spMkLst>
        </pc:spChg>
        <pc:spChg chg="mod">
          <ac:chgData name="DSA - Daiana Belén Escobar" userId="a985d929-ec43-4a68-b2d7-ba722c0a7c2e" providerId="ADAL" clId="{36CF7FD7-F29F-4A36-A1CE-FC9936E8DADD}" dt="2025-02-27T16:32:24.366" v="395" actId="1076"/>
          <ac:spMkLst>
            <pc:docMk/>
            <pc:sldMk cId="3822967465" sldId="274"/>
            <ac:spMk id="6" creationId="{7D2788EE-6A5D-676B-AFDA-087A33D50B77}"/>
          </ac:spMkLst>
        </pc:spChg>
        <pc:spChg chg="mod">
          <ac:chgData name="DSA - Daiana Belén Escobar" userId="a985d929-ec43-4a68-b2d7-ba722c0a7c2e" providerId="ADAL" clId="{36CF7FD7-F29F-4A36-A1CE-FC9936E8DADD}" dt="2025-02-27T16:33:01.419" v="398" actId="12788"/>
          <ac:spMkLst>
            <pc:docMk/>
            <pc:sldMk cId="3822967465" sldId="274"/>
            <ac:spMk id="8" creationId="{408E6C3A-B5CA-B8C9-A12E-A76E1B294D38}"/>
          </ac:spMkLst>
        </pc:spChg>
        <pc:spChg chg="add mod">
          <ac:chgData name="DSA - Daiana Belén Escobar" userId="a985d929-ec43-4a68-b2d7-ba722c0a7c2e" providerId="ADAL" clId="{36CF7FD7-F29F-4A36-A1CE-FC9936E8DADD}" dt="2025-02-27T16:33:05.617" v="399" actId="465"/>
          <ac:spMkLst>
            <pc:docMk/>
            <pc:sldMk cId="3822967465" sldId="274"/>
            <ac:spMk id="11" creationId="{E27D6C33-A63A-1423-B330-6FDB6D980C2F}"/>
          </ac:spMkLst>
        </pc:spChg>
        <pc:spChg chg="add mod">
          <ac:chgData name="DSA - Daiana Belén Escobar" userId="a985d929-ec43-4a68-b2d7-ba722c0a7c2e" providerId="ADAL" clId="{36CF7FD7-F29F-4A36-A1CE-FC9936E8DADD}" dt="2025-02-27T16:33:05.617" v="399" actId="465"/>
          <ac:spMkLst>
            <pc:docMk/>
            <pc:sldMk cId="3822967465" sldId="274"/>
            <ac:spMk id="12" creationId="{A70EB139-2263-12AC-BD44-FFA68E889833}"/>
          </ac:spMkLst>
        </pc:spChg>
        <pc:spChg chg="add mod">
          <ac:chgData name="DSA - Daiana Belén Escobar" userId="a985d929-ec43-4a68-b2d7-ba722c0a7c2e" providerId="ADAL" clId="{36CF7FD7-F29F-4A36-A1CE-FC9936E8DADD}" dt="2025-02-27T16:56:49.944" v="517" actId="20577"/>
          <ac:spMkLst>
            <pc:docMk/>
            <pc:sldMk cId="3822967465" sldId="274"/>
            <ac:spMk id="13" creationId="{7AC7236F-0EE0-57DB-F26B-CCC2C752C8DC}"/>
          </ac:spMkLst>
        </pc:spChg>
        <pc:picChg chg="mod">
          <ac:chgData name="DSA - Daiana Belén Escobar" userId="a985d929-ec43-4a68-b2d7-ba722c0a7c2e" providerId="ADAL" clId="{36CF7FD7-F29F-4A36-A1CE-FC9936E8DADD}" dt="2025-02-27T16:32:47.678" v="397" actId="465"/>
          <ac:picMkLst>
            <pc:docMk/>
            <pc:sldMk cId="3822967465" sldId="274"/>
            <ac:picMk id="7" creationId="{3F113AC5-F310-4B1F-B584-C218280EB4D9}"/>
          </ac:picMkLst>
        </pc:picChg>
      </pc:sldChg>
      <pc:sldChg chg="addSp delSp modSp add mod ord modAnim">
        <pc:chgData name="DSA - Daiana Belén Escobar" userId="a985d929-ec43-4a68-b2d7-ba722c0a7c2e" providerId="ADAL" clId="{36CF7FD7-F29F-4A36-A1CE-FC9936E8DADD}" dt="2025-02-27T16:57:07.899" v="518" actId="1076"/>
        <pc:sldMkLst>
          <pc:docMk/>
          <pc:sldMk cId="941757271" sldId="275"/>
        </pc:sldMkLst>
        <pc:spChg chg="add mod">
          <ac:chgData name="DSA - Daiana Belén Escobar" userId="a985d929-ec43-4a68-b2d7-ba722c0a7c2e" providerId="ADAL" clId="{36CF7FD7-F29F-4A36-A1CE-FC9936E8DADD}" dt="2025-02-27T16:50:26.023" v="458" actId="6549"/>
          <ac:spMkLst>
            <pc:docMk/>
            <pc:sldMk cId="941757271" sldId="275"/>
            <ac:spMk id="2" creationId="{58A80366-54D3-DDDD-197D-939DC730401E}"/>
          </ac:spMkLst>
        </pc:spChg>
        <pc:spChg chg="add mod">
          <ac:chgData name="DSA - Daiana Belén Escobar" userId="a985d929-ec43-4a68-b2d7-ba722c0a7c2e" providerId="ADAL" clId="{36CF7FD7-F29F-4A36-A1CE-FC9936E8DADD}" dt="2025-02-27T16:50:04.877" v="454" actId="1076"/>
          <ac:spMkLst>
            <pc:docMk/>
            <pc:sldMk cId="941757271" sldId="275"/>
            <ac:spMk id="3" creationId="{BF110259-0EBF-5F2C-53EE-DCAF99C2816C}"/>
          </ac:spMkLst>
        </pc:spChg>
        <pc:spChg chg="add mod">
          <ac:chgData name="DSA - Daiana Belén Escobar" userId="a985d929-ec43-4a68-b2d7-ba722c0a7c2e" providerId="ADAL" clId="{36CF7FD7-F29F-4A36-A1CE-FC9936E8DADD}" dt="2025-02-27T16:50:18.015" v="457" actId="465"/>
          <ac:spMkLst>
            <pc:docMk/>
            <pc:sldMk cId="941757271" sldId="275"/>
            <ac:spMk id="4" creationId="{C45ECF5C-5456-9514-6414-585C464C9032}"/>
          </ac:spMkLst>
        </pc:spChg>
        <pc:spChg chg="mod">
          <ac:chgData name="DSA - Daiana Belén Escobar" userId="a985d929-ec43-4a68-b2d7-ba722c0a7c2e" providerId="ADAL" clId="{36CF7FD7-F29F-4A36-A1CE-FC9936E8DADD}" dt="2025-02-27T16:34:38.120" v="414" actId="20577"/>
          <ac:spMkLst>
            <pc:docMk/>
            <pc:sldMk cId="941757271" sldId="275"/>
            <ac:spMk id="6" creationId="{57E65881-F47C-4ABB-49DB-EE9ED58C5B0C}"/>
          </ac:spMkLst>
        </pc:spChg>
        <pc:spChg chg="mod">
          <ac:chgData name="DSA - Daiana Belén Escobar" userId="a985d929-ec43-4a68-b2d7-ba722c0a7c2e" providerId="ADAL" clId="{36CF7FD7-F29F-4A36-A1CE-FC9936E8DADD}" dt="2025-02-27T16:50:28.624" v="459" actId="6549"/>
          <ac:spMkLst>
            <pc:docMk/>
            <pc:sldMk cId="941757271" sldId="275"/>
            <ac:spMk id="8" creationId="{ED4C1573-192F-7586-19F5-F5D701297831}"/>
          </ac:spMkLst>
        </pc:spChg>
        <pc:picChg chg="mod">
          <ac:chgData name="DSA - Daiana Belén Escobar" userId="a985d929-ec43-4a68-b2d7-ba722c0a7c2e" providerId="ADAL" clId="{36CF7FD7-F29F-4A36-A1CE-FC9936E8DADD}" dt="2025-02-27T16:57:07.899" v="518" actId="1076"/>
          <ac:picMkLst>
            <pc:docMk/>
            <pc:sldMk cId="941757271" sldId="275"/>
            <ac:picMk id="7" creationId="{D6358EDD-9F1E-6178-0E28-38353C6E642F}"/>
          </ac:picMkLst>
        </pc:picChg>
        <pc:picChg chg="add mod">
          <ac:chgData name="DSA - Daiana Belén Escobar" userId="a985d929-ec43-4a68-b2d7-ba722c0a7c2e" providerId="ADAL" clId="{36CF7FD7-F29F-4A36-A1CE-FC9936E8DADD}" dt="2025-02-27T16:36:57.552" v="425" actId="1076"/>
          <ac:picMkLst>
            <pc:docMk/>
            <pc:sldMk cId="941757271" sldId="275"/>
            <ac:picMk id="4098" creationId="{5DAFFA99-084D-EABC-203D-7AF175A7D5FC}"/>
          </ac:picMkLst>
        </pc:picChg>
      </pc:sldChg>
      <pc:sldChg chg="modSp add mod modAnim">
        <pc:chgData name="DSA - Daiana Belén Escobar" userId="a985d929-ec43-4a68-b2d7-ba722c0a7c2e" providerId="ADAL" clId="{36CF7FD7-F29F-4A36-A1CE-FC9936E8DADD}" dt="2025-02-27T16:54:32.972" v="484" actId="1076"/>
        <pc:sldMkLst>
          <pc:docMk/>
          <pc:sldMk cId="959807282" sldId="276"/>
        </pc:sldMkLst>
        <pc:spChg chg="mod">
          <ac:chgData name="DSA - Daiana Belén Escobar" userId="a985d929-ec43-4a68-b2d7-ba722c0a7c2e" providerId="ADAL" clId="{36CF7FD7-F29F-4A36-A1CE-FC9936E8DADD}" dt="2025-02-27T16:53:56.314" v="477" actId="1076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36CF7FD7-F29F-4A36-A1CE-FC9936E8DADD}" dt="2025-02-27T16:54:32.972" v="484" actId="1076"/>
          <ac:spMkLst>
            <pc:docMk/>
            <pc:sldMk cId="959807282" sldId="276"/>
            <ac:spMk id="3" creationId="{F117D042-4D90-C852-BE21-F304ABDF3134}"/>
          </ac:spMkLst>
        </pc:spChg>
        <pc:spChg chg="mod">
          <ac:chgData name="DSA - Daiana Belén Escobar" userId="a985d929-ec43-4a68-b2d7-ba722c0a7c2e" providerId="ADAL" clId="{36CF7FD7-F29F-4A36-A1CE-FC9936E8DADD}" dt="2025-02-27T16:54:28.459" v="483" actId="465"/>
          <ac:spMkLst>
            <pc:docMk/>
            <pc:sldMk cId="959807282" sldId="276"/>
            <ac:spMk id="4" creationId="{7C29B036-A26A-BE09-FC38-7815E472F22D}"/>
          </ac:spMkLst>
        </pc:spChg>
        <pc:spChg chg="mod">
          <ac:chgData name="DSA - Daiana Belén Escobar" userId="a985d929-ec43-4a68-b2d7-ba722c0a7c2e" providerId="ADAL" clId="{36CF7FD7-F29F-4A36-A1CE-FC9936E8DADD}" dt="2025-02-27T16:53:56.314" v="477" actId="1076"/>
          <ac:spMkLst>
            <pc:docMk/>
            <pc:sldMk cId="959807282" sldId="276"/>
            <ac:spMk id="7" creationId="{D3B1FE49-0F1B-5942-8CF1-65D92A1EA740}"/>
          </ac:spMkLst>
        </pc:spChg>
      </pc:sldChg>
    </pc:docChg>
  </pc:docChgLst>
  <pc:docChgLst>
    <pc:chgData name="DSA - Daiana Belén Escobar" userId="a985d929-ec43-4a68-b2d7-ba722c0a7c2e" providerId="ADAL" clId="{E67C1DE6-D6C9-453F-9CB2-6E981DC04EA0}"/>
    <pc:docChg chg="delSld modSld sldOrd">
      <pc:chgData name="DSA - Daiana Belén Escobar" userId="a985d929-ec43-4a68-b2d7-ba722c0a7c2e" providerId="ADAL" clId="{E67C1DE6-D6C9-453F-9CB2-6E981DC04EA0}" dt="2025-02-24T14:46:11.607" v="2"/>
      <pc:docMkLst>
        <pc:docMk/>
      </pc:docMkLst>
      <pc:sldChg chg="del ord">
        <pc:chgData name="DSA - Daiana Belén Escobar" userId="a985d929-ec43-4a68-b2d7-ba722c0a7c2e" providerId="ADAL" clId="{E67C1DE6-D6C9-453F-9CB2-6E981DC04EA0}" dt="2025-02-24T14:46:11.607" v="2"/>
        <pc:sldMkLst>
          <pc:docMk/>
          <pc:sldMk cId="3914871848" sldId="256"/>
        </pc:sldMkLst>
      </pc:sldChg>
    </pc:docChg>
  </pc:docChgLst>
  <pc:docChgLst>
    <pc:chgData name="DSA - Daiana Belén Escobar" userId="a985d929-ec43-4a68-b2d7-ba722c0a7c2e" providerId="ADAL" clId="{D42B2D6B-9600-4517-B896-FBA0279184CC}"/>
    <pc:docChg chg="undo redo custSel addSld delSld modSld">
      <pc:chgData name="DSA - Daiana Belén Escobar" userId="a985d929-ec43-4a68-b2d7-ba722c0a7c2e" providerId="ADAL" clId="{D42B2D6B-9600-4517-B896-FBA0279184CC}" dt="2025-04-15T18:13:13.497" v="199"/>
      <pc:docMkLst>
        <pc:docMk/>
      </pc:docMkLst>
      <pc:sldChg chg="del">
        <pc:chgData name="DSA - Daiana Belén Escobar" userId="a985d929-ec43-4a68-b2d7-ba722c0a7c2e" providerId="ADAL" clId="{D42B2D6B-9600-4517-B896-FBA0279184CC}" dt="2025-04-11T15:50:38.602" v="1" actId="47"/>
        <pc:sldMkLst>
          <pc:docMk/>
          <pc:sldMk cId="3914871848" sldId="256"/>
        </pc:sldMkLst>
      </pc:sldChg>
      <pc:sldChg chg="modSp mod">
        <pc:chgData name="DSA - Daiana Belén Escobar" userId="a985d929-ec43-4a68-b2d7-ba722c0a7c2e" providerId="ADAL" clId="{D42B2D6B-9600-4517-B896-FBA0279184CC}" dt="2025-04-15T18:04:02.159" v="118" actId="790"/>
        <pc:sldMkLst>
          <pc:docMk/>
          <pc:sldMk cId="2898755195" sldId="258"/>
        </pc:sldMkLst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2898755195" sldId="258"/>
            <ac:spMk id="2" creationId="{DCF19024-419A-2AD3-E3CC-67E6832FCF39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2898755195" sldId="258"/>
            <ac:spMk id="8" creationId="{6B292996-F67E-8D52-2675-CB1D6E55BE98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04:02.159" v="118" actId="790"/>
        <pc:sldMkLst>
          <pc:docMk/>
          <pc:sldMk cId="2882692569" sldId="259"/>
        </pc:sldMkLst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2882692569" sldId="259"/>
            <ac:spMk id="6" creationId="{A53E89F2-BEE0-EF95-6148-62BF12C60A21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2882692569" sldId="259"/>
            <ac:spMk id="8" creationId="{0547BA6D-41B7-8FCB-3A8D-5F2461CBFD77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04:46.405" v="124"/>
        <pc:sldMkLst>
          <pc:docMk/>
          <pc:sldMk cId="3004166797" sldId="260"/>
        </pc:sldMkLst>
        <pc:spChg chg="mod">
          <ac:chgData name="DSA - Daiana Belén Escobar" userId="a985d929-ec43-4a68-b2d7-ba722c0a7c2e" providerId="ADAL" clId="{D42B2D6B-9600-4517-B896-FBA0279184CC}" dt="2025-04-15T18:04:17.543" v="121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D42B2D6B-9600-4517-B896-FBA0279184CC}" dt="2025-04-15T18:04:46.405" v="124"/>
          <ac:spMkLst>
            <pc:docMk/>
            <pc:sldMk cId="3004166797" sldId="260"/>
            <ac:spMk id="8" creationId="{F4C63860-31F2-F7AB-66CE-B862179EC46F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04:02.159" v="118" actId="790"/>
        <pc:sldMkLst>
          <pc:docMk/>
          <pc:sldMk cId="2578504007" sldId="263"/>
        </pc:sldMkLst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2578504007" sldId="263"/>
            <ac:spMk id="2" creationId="{37C2074B-AD9A-E1B6-C266-A45724F29492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2578504007" sldId="263"/>
            <ac:spMk id="3" creationId="{C73097D3-8303-C19B-F43B-30C0DCADB99D}"/>
          </ac:spMkLst>
        </pc:spChg>
        <pc:spChg chg="mod or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2578504007" sldId="263"/>
            <ac:spMk id="6" creationId="{01346F17-0DE1-78EF-B021-EFC12C948518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2578504007" sldId="263"/>
            <ac:spMk id="7" creationId="{0BE0B9E2-8415-F155-0410-4288716DF737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04:02.159" v="118" actId="790"/>
        <pc:sldMkLst>
          <pc:docMk/>
          <pc:sldMk cId="11547028" sldId="266"/>
        </pc:sldMkLst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11547028" sldId="266"/>
            <ac:spMk id="4" creationId="{779D12F1-6F40-DB8C-B441-4FFAA91A13A8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11547028" sldId="266"/>
            <ac:spMk id="8" creationId="{AD2828CC-7C10-2827-A381-A2DA65B48492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04:02.159" v="118" actId="790"/>
        <pc:sldMkLst>
          <pc:docMk/>
          <pc:sldMk cId="3833821337" sldId="267"/>
        </pc:sldMkLst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3833821337" sldId="267"/>
            <ac:spMk id="2" creationId="{497779BC-22B6-A2F5-E2B9-80E99F5AF2C9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11:49.304" v="183" actId="20577"/>
        <pc:sldMkLst>
          <pc:docMk/>
          <pc:sldMk cId="1023066193" sldId="270"/>
        </pc:sldMkLst>
        <pc:spChg chg="mod">
          <ac:chgData name="DSA - Daiana Belén Escobar" userId="a985d929-ec43-4a68-b2d7-ba722c0a7c2e" providerId="ADAL" clId="{D42B2D6B-9600-4517-B896-FBA0279184CC}" dt="2025-04-15T18:11:49.304" v="183" actId="20577"/>
          <ac:spMkLst>
            <pc:docMk/>
            <pc:sldMk cId="1023066193" sldId="270"/>
            <ac:spMk id="8" creationId="{569DC7F2-F5BD-FC00-A2A7-842962D884FB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04:02.159" v="118" actId="790"/>
        <pc:sldMkLst>
          <pc:docMk/>
          <pc:sldMk cId="4130278918" sldId="271"/>
        </pc:sldMkLst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4130278918" sldId="271"/>
            <ac:spMk id="2" creationId="{3B81384A-E2AA-A7E1-1543-783E716D94AC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4130278918" sldId="271"/>
            <ac:spMk id="4" creationId="{4FAFCB2C-4C91-7515-FC40-01DD6B8CFD8F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4130278918" sldId="271"/>
            <ac:spMk id="5" creationId="{65090C1F-42B9-413F-1756-020278773630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4130278918" sldId="271"/>
            <ac:spMk id="6" creationId="{1AC0DEE7-C30C-6214-4F71-19A88132160F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4130278918" sldId="271"/>
            <ac:spMk id="8" creationId="{4B05400E-D66C-6E7B-54F6-4067CA2CB6BF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4130278918" sldId="271"/>
            <ac:spMk id="9" creationId="{14735E15-2C65-6D20-47D7-58508D6555A9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4130278918" sldId="271"/>
            <ac:spMk id="10" creationId="{37197F0F-725E-A185-4FDF-100014A1A5F9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04:02.159" v="118" actId="790"/>
        <pc:sldMkLst>
          <pc:docMk/>
          <pc:sldMk cId="889406968" sldId="273"/>
        </pc:sldMkLst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889406968" sldId="273"/>
            <ac:spMk id="6" creationId="{EDB3478B-FA10-C216-3312-8CC5ADC16301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889406968" sldId="273"/>
            <ac:spMk id="8" creationId="{EDF0395D-8DBC-ECB7-6632-F195BDD22AE1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08:06.877" v="154"/>
        <pc:sldMkLst>
          <pc:docMk/>
          <pc:sldMk cId="3822967465" sldId="274"/>
        </pc:sldMkLst>
        <pc:spChg chg="mod">
          <ac:chgData name="DSA - Daiana Belén Escobar" userId="a985d929-ec43-4a68-b2d7-ba722c0a7c2e" providerId="ADAL" clId="{D42B2D6B-9600-4517-B896-FBA0279184CC}" dt="2025-04-15T18:07:08.350" v="144" actId="20577"/>
          <ac:spMkLst>
            <pc:docMk/>
            <pc:sldMk cId="3822967465" sldId="274"/>
            <ac:spMk id="2" creationId="{1D9B801F-6F8A-160A-5CA6-3B61A0806828}"/>
          </ac:spMkLst>
        </pc:spChg>
        <pc:spChg chg="mod">
          <ac:chgData name="DSA - Daiana Belén Escobar" userId="a985d929-ec43-4a68-b2d7-ba722c0a7c2e" providerId="ADAL" clId="{D42B2D6B-9600-4517-B896-FBA0279184CC}" dt="2025-04-15T18:07:21.946" v="147" actId="20577"/>
          <ac:spMkLst>
            <pc:docMk/>
            <pc:sldMk cId="3822967465" sldId="274"/>
            <ac:spMk id="3" creationId="{1A2826AF-3383-62E4-9386-5B2063A0F6AB}"/>
          </ac:spMkLst>
        </pc:spChg>
        <pc:spChg chg="mod">
          <ac:chgData name="DSA - Daiana Belén Escobar" userId="a985d929-ec43-4a68-b2d7-ba722c0a7c2e" providerId="ADAL" clId="{D42B2D6B-9600-4517-B896-FBA0279184CC}" dt="2025-04-15T18:05:18.931" v="129" actId="14100"/>
          <ac:spMkLst>
            <pc:docMk/>
            <pc:sldMk cId="3822967465" sldId="274"/>
            <ac:spMk id="6" creationId="{7D2788EE-6A5D-676B-AFDA-087A33D50B77}"/>
          </ac:spMkLst>
        </pc:spChg>
        <pc:spChg chg="mod">
          <ac:chgData name="DSA - Daiana Belén Escobar" userId="a985d929-ec43-4a68-b2d7-ba722c0a7c2e" providerId="ADAL" clId="{D42B2D6B-9600-4517-B896-FBA0279184CC}" dt="2025-04-15T18:06:36.144" v="140" actId="1076"/>
          <ac:spMkLst>
            <pc:docMk/>
            <pc:sldMk cId="3822967465" sldId="274"/>
            <ac:spMk id="8" creationId="{408E6C3A-B5CA-B8C9-A12E-A76E1B294D38}"/>
          </ac:spMkLst>
        </pc:spChg>
        <pc:spChg chg="mod">
          <ac:chgData name="DSA - Daiana Belén Escobar" userId="a985d929-ec43-4a68-b2d7-ba722c0a7c2e" providerId="ADAL" clId="{D42B2D6B-9600-4517-B896-FBA0279184CC}" dt="2025-04-15T18:07:34.712" v="149"/>
          <ac:spMkLst>
            <pc:docMk/>
            <pc:sldMk cId="3822967465" sldId="274"/>
            <ac:spMk id="11" creationId="{E27D6C33-A63A-1423-B330-6FDB6D980C2F}"/>
          </ac:spMkLst>
        </pc:spChg>
        <pc:spChg chg="mod">
          <ac:chgData name="DSA - Daiana Belén Escobar" userId="a985d929-ec43-4a68-b2d7-ba722c0a7c2e" providerId="ADAL" clId="{D42B2D6B-9600-4517-B896-FBA0279184CC}" dt="2025-04-15T18:07:53.306" v="152"/>
          <ac:spMkLst>
            <pc:docMk/>
            <pc:sldMk cId="3822967465" sldId="274"/>
            <ac:spMk id="12" creationId="{A70EB139-2263-12AC-BD44-FFA68E889833}"/>
          </ac:spMkLst>
        </pc:spChg>
        <pc:spChg chg="mod">
          <ac:chgData name="DSA - Daiana Belén Escobar" userId="a985d929-ec43-4a68-b2d7-ba722c0a7c2e" providerId="ADAL" clId="{D42B2D6B-9600-4517-B896-FBA0279184CC}" dt="2025-04-15T18:08:06.877" v="154"/>
          <ac:spMkLst>
            <pc:docMk/>
            <pc:sldMk cId="3822967465" sldId="274"/>
            <ac:spMk id="13" creationId="{7AC7236F-0EE0-57DB-F26B-CCC2C752C8DC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09:59.628" v="175" actId="1076"/>
        <pc:sldMkLst>
          <pc:docMk/>
          <pc:sldMk cId="941757271" sldId="275"/>
        </pc:sldMkLst>
        <pc:spChg chg="mod">
          <ac:chgData name="DSA - Daiana Belén Escobar" userId="a985d929-ec43-4a68-b2d7-ba722c0a7c2e" providerId="ADAL" clId="{D42B2D6B-9600-4517-B896-FBA0279184CC}" dt="2025-04-15T18:09:11.266" v="165"/>
          <ac:spMkLst>
            <pc:docMk/>
            <pc:sldMk cId="941757271" sldId="275"/>
            <ac:spMk id="2" creationId="{58A80366-54D3-DDDD-197D-939DC730401E}"/>
          </ac:spMkLst>
        </pc:spChg>
        <pc:spChg chg="mod">
          <ac:chgData name="DSA - Daiana Belén Escobar" userId="a985d929-ec43-4a68-b2d7-ba722c0a7c2e" providerId="ADAL" clId="{D42B2D6B-9600-4517-B896-FBA0279184CC}" dt="2025-04-15T18:09:59.628" v="175" actId="1076"/>
          <ac:spMkLst>
            <pc:docMk/>
            <pc:sldMk cId="941757271" sldId="275"/>
            <ac:spMk id="3" creationId="{BF110259-0EBF-5F2C-53EE-DCAF99C2816C}"/>
          </ac:spMkLst>
        </pc:spChg>
        <pc:spChg chg="mod">
          <ac:chgData name="DSA - Daiana Belén Escobar" userId="a985d929-ec43-4a68-b2d7-ba722c0a7c2e" providerId="ADAL" clId="{D42B2D6B-9600-4517-B896-FBA0279184CC}" dt="2025-04-15T18:09:35.097" v="169" actId="14100"/>
          <ac:spMkLst>
            <pc:docMk/>
            <pc:sldMk cId="941757271" sldId="275"/>
            <ac:spMk id="4" creationId="{C45ECF5C-5456-9514-6414-585C464C9032}"/>
          </ac:spMkLst>
        </pc:spChg>
        <pc:spChg chg="mod">
          <ac:chgData name="DSA - Daiana Belén Escobar" userId="a985d929-ec43-4a68-b2d7-ba722c0a7c2e" providerId="ADAL" clId="{D42B2D6B-9600-4517-B896-FBA0279184CC}" dt="2025-04-15T18:08:20.293" v="159"/>
          <ac:spMkLst>
            <pc:docMk/>
            <pc:sldMk cId="941757271" sldId="275"/>
            <ac:spMk id="6" creationId="{57E65881-F47C-4ABB-49DB-EE9ED58C5B0C}"/>
          </ac:spMkLst>
        </pc:spChg>
        <pc:spChg chg="mod">
          <ac:chgData name="DSA - Daiana Belén Escobar" userId="a985d929-ec43-4a68-b2d7-ba722c0a7c2e" providerId="ADAL" clId="{D42B2D6B-9600-4517-B896-FBA0279184CC}" dt="2025-04-15T18:08:57.285" v="163" actId="20577"/>
          <ac:spMkLst>
            <pc:docMk/>
            <pc:sldMk cId="941757271" sldId="275"/>
            <ac:spMk id="8" creationId="{ED4C1573-192F-7586-19F5-F5D701297831}"/>
          </ac:spMkLst>
        </pc:spChg>
      </pc:sldChg>
      <pc:sldChg chg="modSp mod">
        <pc:chgData name="DSA - Daiana Belén Escobar" userId="a985d929-ec43-4a68-b2d7-ba722c0a7c2e" providerId="ADAL" clId="{D42B2D6B-9600-4517-B896-FBA0279184CC}" dt="2025-04-15T18:13:13.497" v="199"/>
        <pc:sldMkLst>
          <pc:docMk/>
          <pc:sldMk cId="959807282" sldId="276"/>
        </pc:sldMkLst>
        <pc:spChg chg="mod">
          <ac:chgData name="DSA - Daiana Belén Escobar" userId="a985d929-ec43-4a68-b2d7-ba722c0a7c2e" providerId="ADAL" clId="{D42B2D6B-9600-4517-B896-FBA0279184CC}" dt="2025-04-15T18:12:48.058" v="192"/>
          <ac:spMkLst>
            <pc:docMk/>
            <pc:sldMk cId="959807282" sldId="276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D42B2D6B-9600-4517-B896-FBA0279184CC}" dt="2025-04-15T18:12:36.802" v="189"/>
          <ac:spMkLst>
            <pc:docMk/>
            <pc:sldMk cId="959807282" sldId="276"/>
            <ac:spMk id="3" creationId="{F117D042-4D90-C852-BE21-F304ABDF3134}"/>
          </ac:spMkLst>
        </pc:spChg>
        <pc:spChg chg="mod">
          <ac:chgData name="DSA - Daiana Belén Escobar" userId="a985d929-ec43-4a68-b2d7-ba722c0a7c2e" providerId="ADAL" clId="{D42B2D6B-9600-4517-B896-FBA0279184CC}" dt="2025-04-15T18:13:02.917" v="197"/>
          <ac:spMkLst>
            <pc:docMk/>
            <pc:sldMk cId="959807282" sldId="276"/>
            <ac:spMk id="4" creationId="{7C29B036-A26A-BE09-FC38-7815E472F22D}"/>
          </ac:spMkLst>
        </pc:spChg>
        <pc:spChg chg="mod">
          <ac:chgData name="DSA - Daiana Belén Escobar" userId="a985d929-ec43-4a68-b2d7-ba722c0a7c2e" providerId="ADAL" clId="{D42B2D6B-9600-4517-B896-FBA0279184CC}" dt="2025-04-15T18:13:13.497" v="199"/>
          <ac:spMkLst>
            <pc:docMk/>
            <pc:sldMk cId="959807282" sldId="276"/>
            <ac:spMk id="7" creationId="{D3B1FE49-0F1B-5942-8CF1-65D92A1EA740}"/>
          </ac:spMkLst>
        </pc:spChg>
      </pc:sldChg>
      <pc:sldChg chg="modSp add mod">
        <pc:chgData name="DSA - Daiana Belén Escobar" userId="a985d929-ec43-4a68-b2d7-ba722c0a7c2e" providerId="ADAL" clId="{D42B2D6B-9600-4517-B896-FBA0279184CC}" dt="2025-04-15T18:04:02.159" v="118" actId="790"/>
        <pc:sldMkLst>
          <pc:docMk/>
          <pc:sldMk cId="1965531066" sldId="277"/>
        </pc:sldMkLst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1965531066" sldId="277"/>
            <ac:spMk id="6" creationId="{1111DEAC-2DE4-4D0A-90B9-FD6A977A872F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1965531066" sldId="277"/>
            <ac:spMk id="7" creationId="{60F825EF-A570-359C-F276-EA136556E659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1965531066" sldId="277"/>
            <ac:spMk id="8" creationId="{F67EAAC4-4878-C730-1CA3-1BC94DEEC2A2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1965531066" sldId="277"/>
            <ac:spMk id="9" creationId="{348C66BB-8E69-95DB-077A-0B627A6EAE35}"/>
          </ac:spMkLst>
        </pc:spChg>
        <pc:spChg chg="mod">
          <ac:chgData name="DSA - Daiana Belén Escobar" userId="a985d929-ec43-4a68-b2d7-ba722c0a7c2e" providerId="ADAL" clId="{D42B2D6B-9600-4517-B896-FBA0279184CC}" dt="2025-04-15T18:04:02.159" v="118" actId="790"/>
          <ac:spMkLst>
            <pc:docMk/>
            <pc:sldMk cId="1965531066" sldId="277"/>
            <ac:spMk id="10" creationId="{3736A5F8-EB4E-E412-136D-3BADB822B8E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noProof="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EMBAJADORES  </a:t>
            </a:r>
            <a:r>
              <a:rPr lang="es-AR" sz="40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REINO</a:t>
            </a:r>
            <a:endParaRPr lang="es-AR" sz="166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Semana de </a:t>
            </a:r>
          </a:p>
          <a:p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Reavivamiento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1965531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143B3-35E0-8F09-123E-5D9AA64EA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3F113AC5-F310-4B1F-B584-C218280EB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D2788EE-6A5D-676B-AFDA-087A33D50B77}"/>
              </a:ext>
            </a:extLst>
          </p:cNvPr>
          <p:cNvSpPr txBox="1"/>
          <p:nvPr/>
        </p:nvSpPr>
        <p:spPr>
          <a:xfrm>
            <a:off x="734507" y="658887"/>
            <a:ext cx="8895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CÓMO HACER UN PRESUPUESTO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08E6C3A-B5CA-B8C9-A12E-A76E1B294D38}"/>
              </a:ext>
            </a:extLst>
          </p:cNvPr>
          <p:cNvSpPr txBox="1"/>
          <p:nvPr/>
        </p:nvSpPr>
        <p:spPr>
          <a:xfrm>
            <a:off x="734507" y="1378990"/>
            <a:ext cx="107229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1</a:t>
            </a:r>
            <a:r>
              <a:rPr lang="es-A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De antemano, haga una evaluación de la situación, realizando un relevamiento inicial de las entradas y salidas financieras con los miembros de la familia.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D9B801F-6F8A-160A-5CA6-3B61A0806828}"/>
              </a:ext>
            </a:extLst>
          </p:cNvPr>
          <p:cNvSpPr txBox="1"/>
          <p:nvPr/>
        </p:nvSpPr>
        <p:spPr>
          <a:xfrm>
            <a:off x="734507" y="2647562"/>
            <a:ext cx="10722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2</a:t>
            </a:r>
            <a:r>
              <a:rPr lang="es-A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Es necesario que todos tomen consciencia de la necesidad de controlar la situación.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A2826AF-3383-62E4-9386-5B2063A0F6AB}"/>
              </a:ext>
            </a:extLst>
          </p:cNvPr>
          <p:cNvSpPr txBox="1"/>
          <p:nvPr/>
        </p:nvSpPr>
        <p:spPr>
          <a:xfrm>
            <a:off x="734507" y="3615042"/>
            <a:ext cx="10722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</a:t>
            </a:r>
            <a:r>
              <a:rPr lang="es-A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Obtenga el apoyo del grupo familiar.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27D6C33-A63A-1423-B330-6FDB6D980C2F}"/>
              </a:ext>
            </a:extLst>
          </p:cNvPr>
          <p:cNvSpPr txBox="1"/>
          <p:nvPr/>
        </p:nvSpPr>
        <p:spPr>
          <a:xfrm>
            <a:off x="734507" y="4213190"/>
            <a:ext cx="10722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4</a:t>
            </a:r>
            <a:r>
              <a:rPr lang="es-A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Establezca plazos para alcanzar las metas de ahorro, gasto, etc.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70EB139-2263-12AC-BD44-FFA68E889833}"/>
              </a:ext>
            </a:extLst>
          </p:cNvPr>
          <p:cNvSpPr txBox="1"/>
          <p:nvPr/>
        </p:nvSpPr>
        <p:spPr>
          <a:xfrm>
            <a:off x="734507" y="4811338"/>
            <a:ext cx="10722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5</a:t>
            </a:r>
            <a:r>
              <a:rPr lang="es-A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Comience a elaborar el presupuesto en el momento programado: la primera oportunidad que se presente. No lo posponga.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7AC7236F-0EE0-57DB-F26B-CCC2C752C8DC}"/>
              </a:ext>
            </a:extLst>
          </p:cNvPr>
          <p:cNvSpPr txBox="1"/>
          <p:nvPr/>
        </p:nvSpPr>
        <p:spPr>
          <a:xfrm>
            <a:off x="734507" y="5778820"/>
            <a:ext cx="10722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4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</a:t>
            </a:r>
            <a:r>
              <a:rPr lang="es-A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Si puede conseguir el apoyo de su cónyuge, punto para usted.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96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EF5B5-C1C0-C2ED-84E4-D80EAFAFC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5DAFFA99-084D-EABC-203D-7AF175A7D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622" y="0"/>
            <a:ext cx="9525000" cy="714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6358EDD-9F1E-6178-0E28-38353C6E64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57E65881-F47C-4ABB-49DB-EE9ED58C5B0C}"/>
              </a:ext>
            </a:extLst>
          </p:cNvPr>
          <p:cNvSpPr txBox="1"/>
          <p:nvPr/>
        </p:nvSpPr>
        <p:spPr>
          <a:xfrm>
            <a:off x="891020" y="845514"/>
            <a:ext cx="6557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PASOS PARA SUPERAR LA DEUDA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D4C1573-192F-7586-19F5-F5D701297831}"/>
              </a:ext>
            </a:extLst>
          </p:cNvPr>
          <p:cNvSpPr txBox="1"/>
          <p:nvPr/>
        </p:nvSpPr>
        <p:spPr>
          <a:xfrm>
            <a:off x="891019" y="2553704"/>
            <a:ext cx="7328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1</a:t>
            </a:r>
            <a:r>
              <a:rPr lang="es-A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Haga un cambio radical ordenando sus finanzas.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8A80366-54D3-DDDD-197D-939DC730401E}"/>
              </a:ext>
            </a:extLst>
          </p:cNvPr>
          <p:cNvSpPr txBox="1"/>
          <p:nvPr/>
        </p:nvSpPr>
        <p:spPr>
          <a:xfrm>
            <a:off x="891020" y="3319787"/>
            <a:ext cx="6347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2</a:t>
            </a:r>
            <a:r>
              <a:rPr lang="es-A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El segundo paso es el toque de queda.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F110259-0EBF-5F2C-53EE-DCAF99C2816C}"/>
              </a:ext>
            </a:extLst>
          </p:cNvPr>
          <p:cNvSpPr txBox="1"/>
          <p:nvPr/>
        </p:nvSpPr>
        <p:spPr>
          <a:xfrm>
            <a:off x="891019" y="4851953"/>
            <a:ext cx="7454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4</a:t>
            </a:r>
            <a:r>
              <a:rPr lang="es-A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Ahora, pasemos al milagro de la multiplicación.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45ECF5C-5456-9514-6414-585C464C9032}"/>
              </a:ext>
            </a:extLst>
          </p:cNvPr>
          <p:cNvSpPr txBox="1"/>
          <p:nvPr/>
        </p:nvSpPr>
        <p:spPr>
          <a:xfrm>
            <a:off x="891019" y="4085870"/>
            <a:ext cx="6674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3</a:t>
            </a:r>
            <a:r>
              <a:rPr lang="es-AR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El siguiente paso es la economía de guerra.</a:t>
            </a:r>
            <a:endParaRPr lang="es-AR" sz="24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75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1B946-98FB-1B8A-6299-B34602115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AF08F6D6-1F30-E7AF-5E55-64FDCAF8D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-1"/>
            <a:ext cx="102926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01D2C4F-03DF-C0DC-C604-0B035CDF6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69DC7F2-F5BD-FC00-A2A7-842962D884FB}"/>
              </a:ext>
            </a:extLst>
          </p:cNvPr>
          <p:cNvSpPr txBox="1"/>
          <p:nvPr/>
        </p:nvSpPr>
        <p:spPr>
          <a:xfrm>
            <a:off x="1043320" y="2019638"/>
            <a:ext cx="4852555" cy="281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bendición ya comienza en la unión para cumplir el deseo de Dios de organizarse financieramente.</a:t>
            </a:r>
          </a:p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Dios no quiere que su pueblo esté endeudado.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066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957262" y="2359026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kumimoji="0" lang="es-A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 ¿Ha habido sabiduría para hacer el presupuesto en mi familia?</a:t>
            </a:r>
            <a:endParaRPr kumimoji="0" lang="es-A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957263" y="3607463"/>
            <a:ext cx="104489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es-AR" sz="2800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 ¿Qué barrera puede estar impidiendo el presupuesto en mi hogar? ¿Cómo superar esta barrera sabiamente?</a:t>
            </a:r>
            <a:endParaRPr lang="es-AR" sz="2800" noProof="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3B1FE49-0F1B-5942-8CF1-65D92A1EA740}"/>
              </a:ext>
            </a:extLst>
          </p:cNvPr>
          <p:cNvSpPr txBox="1"/>
          <p:nvPr/>
        </p:nvSpPr>
        <p:spPr>
          <a:xfrm>
            <a:off x="957262" y="4855899"/>
            <a:ext cx="104489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es-AR" sz="2800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 ¿He orado a Dios para que me ayude en este sentido?</a:t>
            </a:r>
            <a:endParaRPr lang="es-AR" sz="2800" noProof="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1124938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REFLEXIONAR: </a:t>
            </a:r>
          </a:p>
        </p:txBody>
      </p:sp>
    </p:spTree>
    <p:extLst>
      <p:ext uri="{BB962C8B-B14F-4D97-AF65-F5344CB8AC3E}">
        <p14:creationId xmlns:p14="http://schemas.microsoft.com/office/powerpoint/2010/main" val="95980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A3EC4-30F3-70C3-2B80-A03A809B5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5AE3F1D-E1EA-75D1-883D-D4C24EBA9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D2828CC-7C10-2827-A381-A2DA65B48492}"/>
              </a:ext>
            </a:extLst>
          </p:cNvPr>
          <p:cNvSpPr txBox="1"/>
          <p:nvPr/>
        </p:nvSpPr>
        <p:spPr>
          <a:xfrm>
            <a:off x="1214437" y="4400729"/>
            <a:ext cx="9763124" cy="16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“Y con ciencia se llenarán las cámaras de todo bien preciado 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agradable.”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b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</a:br>
            <a:r>
              <a:rPr kumimoji="0" lang="es-A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Proverbios 24:4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79D12F1-6F40-DB8C-B441-4FFAA91A13A8}"/>
              </a:ext>
            </a:extLst>
          </p:cNvPr>
          <p:cNvSpPr txBox="1"/>
          <p:nvPr/>
        </p:nvSpPr>
        <p:spPr>
          <a:xfrm>
            <a:off x="1214437" y="1653635"/>
            <a:ext cx="9763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CONOCIMIENTO PARA EL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PRESUPUESTO</a:t>
            </a:r>
            <a:endParaRPr kumimoji="0" lang="es-AR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7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243FAA7C-F125-954F-2A46-5AE760C6A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28" y="-530860"/>
            <a:ext cx="9632950" cy="770636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E26434-2DA0-2A4D-062D-12787D621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976745" y="1643772"/>
            <a:ext cx="47001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“O usted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controla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su dinero, o él lo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abandonará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cuando más lo necesite.”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CF19024-419A-2AD3-E3CC-67E6832FCF39}"/>
              </a:ext>
            </a:extLst>
          </p:cNvPr>
          <p:cNvSpPr txBox="1"/>
          <p:nvPr/>
        </p:nvSpPr>
        <p:spPr>
          <a:xfrm>
            <a:off x="976744" y="3829234"/>
            <a:ext cx="47001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“El que no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ahorra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en el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presente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es un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ladrón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de su propio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futuro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.”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E5627FB-2CF2-A89F-E73C-4B0CCF674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497779BC-22B6-A2F5-E2B9-80E99F5AF2C9}"/>
              </a:ext>
            </a:extLst>
          </p:cNvPr>
          <p:cNvSpPr txBox="1"/>
          <p:nvPr/>
        </p:nvSpPr>
        <p:spPr>
          <a:xfrm>
            <a:off x="2644483" y="2459504"/>
            <a:ext cx="69030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¿POR QUÉ ES IMPORTANTE LA ORGANIZACIÓN FINANCIERA?</a:t>
            </a:r>
          </a:p>
        </p:txBody>
      </p:sp>
    </p:spTree>
    <p:extLst>
      <p:ext uri="{BB962C8B-B14F-4D97-AF65-F5344CB8AC3E}">
        <p14:creationId xmlns:p14="http://schemas.microsoft.com/office/powerpoint/2010/main" val="3833821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386320A-3FA4-3279-2F54-E1D022394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95395" y="0"/>
            <a:ext cx="10279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EA25AD2-A100-7368-1CD1-3BB89BD73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53E89F2-BEE0-EF95-6148-62BF12C60A21}"/>
              </a:ext>
            </a:extLst>
          </p:cNvPr>
          <p:cNvSpPr txBox="1"/>
          <p:nvPr/>
        </p:nvSpPr>
        <p:spPr>
          <a:xfrm>
            <a:off x="5683668" y="807422"/>
            <a:ext cx="63621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PORQUE ES LA VOLUNTAD DE DIOS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5683668" y="2511148"/>
            <a:ext cx="625642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En la Biblia, la administración inteligente es un don de Dios. Como el apóstol recomienda buscar “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los mejores dones espirituales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” (1Cor. 12:31), también podemos pedirle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sabiduría para cuidar de nuestras finanzas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, especialmente en tiempos de crisis económica.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E5627FB-2CF2-A89F-E73C-4B0CCF674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7C2074B-AD9A-E1B6-C266-A45724F29492}"/>
              </a:ext>
            </a:extLst>
          </p:cNvPr>
          <p:cNvSpPr txBox="1"/>
          <p:nvPr/>
        </p:nvSpPr>
        <p:spPr>
          <a:xfrm>
            <a:off x="3200399" y="5530795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</a:t>
            </a:r>
            <a:r>
              <a:rPr lang="es-AR" sz="20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Testimonios para la Iglesia, t. 2, p. 384, 385</a:t>
            </a:r>
            <a:r>
              <a:rPr lang="es-AR" sz="2000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)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1346F17-0DE1-78EF-B021-EFC12C948518}"/>
              </a:ext>
            </a:extLst>
          </p:cNvPr>
          <p:cNvSpPr txBox="1"/>
          <p:nvPr/>
        </p:nvSpPr>
        <p:spPr>
          <a:xfrm>
            <a:off x="165966" y="997984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73097D3-8303-C19B-F43B-30C0DCADB99D}"/>
              </a:ext>
            </a:extLst>
          </p:cNvPr>
          <p:cNvSpPr txBox="1"/>
          <p:nvPr/>
        </p:nvSpPr>
        <p:spPr>
          <a:xfrm>
            <a:off x="1498959" y="1720840"/>
            <a:ext cx="91940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4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Se me mostró que vosotros, hermano y hermana, tenéis mucho que aprender. No habéis vivido de acuerdo con vuestros recursos. No habéis aprendido a ahorrar. Si ganáis un salario alto, no sabéis cómo hacerlo durar lo más posible. Os dejáis llevar por el gusto o el apetito en lugar de la prudencia. A veces gastáis dinero en alimentos de tal calidad que vuestros hermanos no pueden darse el gusto de pagar. Los dólares se escapan de vuestros bolsillos muy fácilmente. [...] Todavía debéis ambos aprender lo que significa la abnegación.</a:t>
            </a:r>
            <a:endParaRPr lang="es-AR" sz="2400" noProof="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BE0B9E2-8415-F155-0410-4288716DF737}"/>
              </a:ext>
            </a:extLst>
          </p:cNvPr>
          <p:cNvSpPr txBox="1"/>
          <p:nvPr/>
        </p:nvSpPr>
        <p:spPr>
          <a:xfrm>
            <a:off x="9967117" y="4010539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6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8504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D3AFD-A9B9-E351-6A77-2945CA01E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B62EC12B-A3A7-25F3-5711-3798E58F9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61" y="0"/>
            <a:ext cx="12353922" cy="694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DD72E9F-615A-7E7A-3504-1295041459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DB3478B-FA10-C216-3312-8CC5ADC16301}"/>
              </a:ext>
            </a:extLst>
          </p:cNvPr>
          <p:cNvSpPr txBox="1"/>
          <p:nvPr/>
        </p:nvSpPr>
        <p:spPr>
          <a:xfrm>
            <a:off x="891019" y="1346028"/>
            <a:ext cx="7224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PORQUE TRAE BENDICIONES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DF0395D-8DBC-ECB7-6632-F195BDD22AE1}"/>
              </a:ext>
            </a:extLst>
          </p:cNvPr>
          <p:cNvSpPr txBox="1"/>
          <p:nvPr/>
        </p:nvSpPr>
        <p:spPr>
          <a:xfrm>
            <a:off x="891020" y="2453397"/>
            <a:ext cx="4852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“Porque ¿quién de vosotros, queriendo edificar una torre, no se sienta primero y calcula los gastos, a ver si tiene lo que necesita para acabarla?” Lucas 14:28.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406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374B1-A3A0-D1C8-57A1-9968FEDD9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2DE7F2F6-C37D-8C98-BCB0-F399C2F3B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AC0DEE7-C30C-6214-4F71-19A88132160F}"/>
              </a:ext>
            </a:extLst>
          </p:cNvPr>
          <p:cNvSpPr txBox="1"/>
          <p:nvPr/>
        </p:nvSpPr>
        <p:spPr>
          <a:xfrm>
            <a:off x="1346055" y="756088"/>
            <a:ext cx="42810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BENEFICIOS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B05400E-D66C-6E7B-54F6-4067CA2CB6BF}"/>
              </a:ext>
            </a:extLst>
          </p:cNvPr>
          <p:cNvSpPr txBox="1"/>
          <p:nvPr/>
        </p:nvSpPr>
        <p:spPr>
          <a:xfrm>
            <a:off x="1346054" y="1701940"/>
            <a:ext cx="9912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1) El presupuesto revela la situación financiera de la familia.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3B81384A-E2AA-A7E1-1543-783E716D94AC}"/>
              </a:ext>
            </a:extLst>
          </p:cNvPr>
          <p:cNvSpPr txBox="1"/>
          <p:nvPr/>
        </p:nvSpPr>
        <p:spPr>
          <a:xfrm>
            <a:off x="1346055" y="2511079"/>
            <a:ext cx="9376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2) Organiza el movimiento financiero de la familia.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FAFCB2C-4C91-7515-FC40-01DD6B8CFD8F}"/>
              </a:ext>
            </a:extLst>
          </p:cNvPr>
          <p:cNvSpPr txBox="1"/>
          <p:nvPr/>
        </p:nvSpPr>
        <p:spPr>
          <a:xfrm>
            <a:off x="1346055" y="3320218"/>
            <a:ext cx="690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3) Ayuda a controlar el consumismo;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5090C1F-42B9-413F-1756-020278773630}"/>
              </a:ext>
            </a:extLst>
          </p:cNvPr>
          <p:cNvSpPr txBox="1"/>
          <p:nvPr/>
        </p:nvSpPr>
        <p:spPr>
          <a:xfrm>
            <a:off x="1346055" y="4129357"/>
            <a:ext cx="690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4) Reduce las tensiones en la familia.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4735E15-2C65-6D20-47D7-58508D6555A9}"/>
              </a:ext>
            </a:extLst>
          </p:cNvPr>
          <p:cNvSpPr txBox="1"/>
          <p:nvPr/>
        </p:nvSpPr>
        <p:spPr>
          <a:xfrm>
            <a:off x="1346055" y="4938496"/>
            <a:ext cx="690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5) Promueve el ahorro.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7197F0F-725E-A185-4FDF-100014A1A5F9}"/>
              </a:ext>
            </a:extLst>
          </p:cNvPr>
          <p:cNvSpPr txBox="1"/>
          <p:nvPr/>
        </p:nvSpPr>
        <p:spPr>
          <a:xfrm>
            <a:off x="1346055" y="5747635"/>
            <a:ext cx="6900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6) Mejora la fidelidad Cristiana.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278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40893B7B-2572-462E-FE9F-6DFCFB3C9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1224" y="311035"/>
            <a:ext cx="15500382" cy="6546965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AE5D985-CC98-F72C-4172-24E14C823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6F7B5-C900-9502-AC6C-759843089A8F}"/>
              </a:ext>
            </a:extLst>
          </p:cNvPr>
          <p:cNvSpPr txBox="1"/>
          <p:nvPr/>
        </p:nvSpPr>
        <p:spPr>
          <a:xfrm>
            <a:off x="891020" y="845514"/>
            <a:ext cx="65575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PORQUE FOMENTA LA UNIDAD Y EDUCA A LOS HIJOS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891020" y="3095541"/>
            <a:ext cx="590441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 elaboración del presupuesto exige que todos participen en las responsabilidades del hogar, promoviendo la unidad familiar. Esto entrena a los niños para tener una vida financieramente organizada y para su futuro hogar.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AE31D3-2F8F-412D-9F68-E20946AC2C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CA5B55-80ED-4A75-9501-5F40F64D6ACC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3.xml><?xml version="1.0" encoding="utf-8"?>
<ds:datastoreItem xmlns:ds="http://schemas.openxmlformats.org/officeDocument/2006/customXml" ds:itemID="{0C83649E-1D55-44CB-97EB-1711D0FD0C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615</Words>
  <Application>Microsoft Office PowerPoint</Application>
  <PresentationFormat>Widescreen</PresentationFormat>
  <Paragraphs>48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2025-04-15T18:13:19Z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1361300.00000000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