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4"/>
  </p:notesMasterIdLst>
  <p:sldIdLst>
    <p:sldId id="277" r:id="rId5"/>
    <p:sldId id="266" r:id="rId6"/>
    <p:sldId id="258" r:id="rId7"/>
    <p:sldId id="261" r:id="rId8"/>
    <p:sldId id="267" r:id="rId9"/>
    <p:sldId id="260" r:id="rId10"/>
    <p:sldId id="257" r:id="rId11"/>
    <p:sldId id="259" r:id="rId12"/>
    <p:sldId id="276" r:id="rId13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D275ABD-A756-4084-8A0B-A781FB8E3BA9}" v="11" dt="2025-04-17T16:23:19.87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94660"/>
  </p:normalViewPr>
  <p:slideViewPr>
    <p:cSldViewPr snapToGrid="0">
      <p:cViewPr varScale="1">
        <p:scale>
          <a:sx n="90" d="100"/>
          <a:sy n="90" d="100"/>
        </p:scale>
        <p:origin x="96" y="1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20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SA - Daiana Belén Escobar" userId="a985d929-ec43-4a68-b2d7-ba722c0a7c2e" providerId="ADAL" clId="{8F333CD3-55D7-441F-B877-9CB709C546EE}"/>
    <pc:docChg chg="undo redo custSel addSld delSld modSld sldOrd">
      <pc:chgData name="DSA - Daiana Belén Escobar" userId="a985d929-ec43-4a68-b2d7-ba722c0a7c2e" providerId="ADAL" clId="{8F333CD3-55D7-441F-B877-9CB709C546EE}" dt="2025-03-05T13:33:20.485" v="384" actId="20577"/>
      <pc:docMkLst>
        <pc:docMk/>
      </pc:docMkLst>
      <pc:sldChg chg="modSp mod">
        <pc:chgData name="DSA - Daiana Belén Escobar" userId="a985d929-ec43-4a68-b2d7-ba722c0a7c2e" providerId="ADAL" clId="{8F333CD3-55D7-441F-B877-9CB709C546EE}" dt="2025-03-05T13:24:38.506" v="316" actId="403"/>
        <pc:sldMkLst>
          <pc:docMk/>
          <pc:sldMk cId="592997925" sldId="257"/>
        </pc:sldMkLst>
        <pc:spChg chg="mod">
          <ac:chgData name="DSA - Daiana Belén Escobar" userId="a985d929-ec43-4a68-b2d7-ba722c0a7c2e" providerId="ADAL" clId="{8F333CD3-55D7-441F-B877-9CB709C546EE}" dt="2025-03-05T13:24:34.271" v="314" actId="404"/>
          <ac:spMkLst>
            <pc:docMk/>
            <pc:sldMk cId="592997925" sldId="257"/>
            <ac:spMk id="6" creationId="{319063CA-0408-2F61-963C-F809E939CF6F}"/>
          </ac:spMkLst>
        </pc:spChg>
        <pc:spChg chg="mod">
          <ac:chgData name="DSA - Daiana Belén Escobar" userId="a985d929-ec43-4a68-b2d7-ba722c0a7c2e" providerId="ADAL" clId="{8F333CD3-55D7-441F-B877-9CB709C546EE}" dt="2025-03-05T13:24:38.506" v="316" actId="403"/>
          <ac:spMkLst>
            <pc:docMk/>
            <pc:sldMk cId="592997925" sldId="257"/>
            <ac:spMk id="8" creationId="{CAF43F12-00BC-8292-E239-96A8C78C3695}"/>
          </ac:spMkLst>
        </pc:spChg>
      </pc:sldChg>
      <pc:sldChg chg="addSp delSp modSp mod ord">
        <pc:chgData name="DSA - Daiana Belén Escobar" userId="a985d929-ec43-4a68-b2d7-ba722c0a7c2e" providerId="ADAL" clId="{8F333CD3-55D7-441F-B877-9CB709C546EE}" dt="2025-03-05T12:33:54.249" v="59"/>
        <pc:sldMkLst>
          <pc:docMk/>
          <pc:sldMk cId="2898755195" sldId="258"/>
        </pc:sldMkLst>
        <pc:spChg chg="mod">
          <ac:chgData name="DSA - Daiana Belén Escobar" userId="a985d929-ec43-4a68-b2d7-ba722c0a7c2e" providerId="ADAL" clId="{8F333CD3-55D7-441F-B877-9CB709C546EE}" dt="2025-03-05T12:15:08.151" v="57" actId="1076"/>
          <ac:spMkLst>
            <pc:docMk/>
            <pc:sldMk cId="2898755195" sldId="258"/>
            <ac:spMk id="8" creationId="{6B292996-F67E-8D52-2675-CB1D6E55BE98}"/>
          </ac:spMkLst>
        </pc:spChg>
        <pc:picChg chg="add mod ord modCrop">
          <ac:chgData name="DSA - Daiana Belén Escobar" userId="a985d929-ec43-4a68-b2d7-ba722c0a7c2e" providerId="ADAL" clId="{8F333CD3-55D7-441F-B877-9CB709C546EE}" dt="2025-03-05T12:14:18.897" v="45" actId="1076"/>
          <ac:picMkLst>
            <pc:docMk/>
            <pc:sldMk cId="2898755195" sldId="258"/>
            <ac:picMk id="4" creationId="{7FC6B2C7-F46B-471D-14DC-13B43D7E6DD5}"/>
          </ac:picMkLst>
        </pc:picChg>
      </pc:sldChg>
      <pc:sldChg chg="addSp delSp modSp mod">
        <pc:chgData name="DSA - Daiana Belén Escobar" userId="a985d929-ec43-4a68-b2d7-ba722c0a7c2e" providerId="ADAL" clId="{8F333CD3-55D7-441F-B877-9CB709C546EE}" dt="2025-03-05T13:31:13.148" v="361" actId="14100"/>
        <pc:sldMkLst>
          <pc:docMk/>
          <pc:sldMk cId="2882692569" sldId="259"/>
        </pc:sldMkLst>
        <pc:spChg chg="mod">
          <ac:chgData name="DSA - Daiana Belén Escobar" userId="a985d929-ec43-4a68-b2d7-ba722c0a7c2e" providerId="ADAL" clId="{8F333CD3-55D7-441F-B877-9CB709C546EE}" dt="2025-03-05T13:31:13.148" v="361" actId="14100"/>
          <ac:spMkLst>
            <pc:docMk/>
            <pc:sldMk cId="2882692569" sldId="259"/>
            <ac:spMk id="8" creationId="{0547BA6D-41B7-8FCB-3A8D-5F2461CBFD77}"/>
          </ac:spMkLst>
        </pc:spChg>
        <pc:picChg chg="add mod ord">
          <ac:chgData name="DSA - Daiana Belén Escobar" userId="a985d929-ec43-4a68-b2d7-ba722c0a7c2e" providerId="ADAL" clId="{8F333CD3-55D7-441F-B877-9CB709C546EE}" dt="2025-03-05T13:27:33.792" v="346" actId="1076"/>
          <ac:picMkLst>
            <pc:docMk/>
            <pc:sldMk cId="2882692569" sldId="259"/>
            <ac:picMk id="4" creationId="{595FB2B0-4DF2-47E1-829C-E7C578922616}"/>
          </ac:picMkLst>
        </pc:picChg>
        <pc:picChg chg="add mod ord">
          <ac:chgData name="DSA - Daiana Belén Escobar" userId="a985d929-ec43-4a68-b2d7-ba722c0a7c2e" providerId="ADAL" clId="{8F333CD3-55D7-441F-B877-9CB709C546EE}" dt="2025-03-05T13:30:58.107" v="360" actId="1076"/>
          <ac:picMkLst>
            <pc:docMk/>
            <pc:sldMk cId="2882692569" sldId="259"/>
            <ac:picMk id="7" creationId="{1F7B3EC5-001A-8BD5-C08B-A2EF398BFB44}"/>
          </ac:picMkLst>
        </pc:picChg>
      </pc:sldChg>
      <pc:sldChg chg="addSp delSp modSp mod ord">
        <pc:chgData name="DSA - Daiana Belén Escobar" userId="a985d929-ec43-4a68-b2d7-ba722c0a7c2e" providerId="ADAL" clId="{8F333CD3-55D7-441F-B877-9CB709C546EE}" dt="2025-03-05T13:23:54.781" v="303" actId="1076"/>
        <pc:sldMkLst>
          <pc:docMk/>
          <pc:sldMk cId="3004166797" sldId="260"/>
        </pc:sldMkLst>
        <pc:spChg chg="add del mod">
          <ac:chgData name="DSA - Daiana Belén Escobar" userId="a985d929-ec43-4a68-b2d7-ba722c0a7c2e" providerId="ADAL" clId="{8F333CD3-55D7-441F-B877-9CB709C546EE}" dt="2025-03-05T13:20:02.604" v="291" actId="1076"/>
          <ac:spMkLst>
            <pc:docMk/>
            <pc:sldMk cId="3004166797" sldId="260"/>
            <ac:spMk id="6" creationId="{F4D6F7B5-C900-9502-AC6C-759843089A8F}"/>
          </ac:spMkLst>
        </pc:spChg>
        <pc:spChg chg="mod">
          <ac:chgData name="DSA - Daiana Belén Escobar" userId="a985d929-ec43-4a68-b2d7-ba722c0a7c2e" providerId="ADAL" clId="{8F333CD3-55D7-441F-B877-9CB709C546EE}" dt="2025-03-05T13:19:57.250" v="290" actId="1076"/>
          <ac:spMkLst>
            <pc:docMk/>
            <pc:sldMk cId="3004166797" sldId="260"/>
            <ac:spMk id="8" creationId="{F4C63860-31F2-F7AB-66CE-B862179EC46F}"/>
          </ac:spMkLst>
        </pc:spChg>
        <pc:picChg chg="mod">
          <ac:chgData name="DSA - Daiana Belén Escobar" userId="a985d929-ec43-4a68-b2d7-ba722c0a7c2e" providerId="ADAL" clId="{8F333CD3-55D7-441F-B877-9CB709C546EE}" dt="2025-03-05T13:23:54.781" v="303" actId="1076"/>
          <ac:picMkLst>
            <pc:docMk/>
            <pc:sldMk cId="3004166797" sldId="260"/>
            <ac:picMk id="3" creationId="{8F47BC6E-F3BF-E2AB-B43F-BFEF74880927}"/>
          </ac:picMkLst>
        </pc:picChg>
        <pc:picChg chg="add mod ord">
          <ac:chgData name="DSA - Daiana Belén Escobar" userId="a985d929-ec43-4a68-b2d7-ba722c0a7c2e" providerId="ADAL" clId="{8F333CD3-55D7-441F-B877-9CB709C546EE}" dt="2025-03-05T13:23:49.124" v="302" actId="1076"/>
          <ac:picMkLst>
            <pc:docMk/>
            <pc:sldMk cId="3004166797" sldId="260"/>
            <ac:picMk id="4" creationId="{EB7DE3C9-13AA-A53A-4EC7-13D1A9A42F20}"/>
          </ac:picMkLst>
        </pc:picChg>
      </pc:sldChg>
      <pc:sldChg chg="addSp delSp modSp mod ord">
        <pc:chgData name="DSA - Daiana Belén Escobar" userId="a985d929-ec43-4a68-b2d7-ba722c0a7c2e" providerId="ADAL" clId="{8F333CD3-55D7-441F-B877-9CB709C546EE}" dt="2025-03-05T13:33:20.485" v="384" actId="20577"/>
        <pc:sldMkLst>
          <pc:docMk/>
          <pc:sldMk cId="3706089113" sldId="261"/>
        </pc:sldMkLst>
        <pc:spChg chg="add mod">
          <ac:chgData name="DSA - Daiana Belén Escobar" userId="a985d929-ec43-4a68-b2d7-ba722c0a7c2e" providerId="ADAL" clId="{8F333CD3-55D7-441F-B877-9CB709C546EE}" dt="2025-03-05T12:45:17.323" v="176" actId="14100"/>
          <ac:spMkLst>
            <pc:docMk/>
            <pc:sldMk cId="3706089113" sldId="261"/>
            <ac:spMk id="2" creationId="{68166CF2-5BD7-5E4F-082A-3D52A32BEAB3}"/>
          </ac:spMkLst>
        </pc:spChg>
        <pc:spChg chg="add mod">
          <ac:chgData name="DSA - Daiana Belén Escobar" userId="a985d929-ec43-4a68-b2d7-ba722c0a7c2e" providerId="ADAL" clId="{8F333CD3-55D7-441F-B877-9CB709C546EE}" dt="2025-03-05T12:45:09.565" v="175" actId="465"/>
          <ac:spMkLst>
            <pc:docMk/>
            <pc:sldMk cId="3706089113" sldId="261"/>
            <ac:spMk id="3" creationId="{4276EADD-9B7C-E458-EF5C-503FBB4E2681}"/>
          </ac:spMkLst>
        </pc:spChg>
        <pc:spChg chg="add mod">
          <ac:chgData name="DSA - Daiana Belén Escobar" userId="a985d929-ec43-4a68-b2d7-ba722c0a7c2e" providerId="ADAL" clId="{8F333CD3-55D7-441F-B877-9CB709C546EE}" dt="2025-03-05T13:33:20.485" v="384" actId="20577"/>
          <ac:spMkLst>
            <pc:docMk/>
            <pc:sldMk cId="3706089113" sldId="261"/>
            <ac:spMk id="5" creationId="{CC1567E1-B772-F47E-6DD2-24EA833AC488}"/>
          </ac:spMkLst>
        </pc:spChg>
        <pc:spChg chg="mod">
          <ac:chgData name="DSA - Daiana Belén Escobar" userId="a985d929-ec43-4a68-b2d7-ba722c0a7c2e" providerId="ADAL" clId="{8F333CD3-55D7-441F-B877-9CB709C546EE}" dt="2025-03-05T12:40:46.550" v="106" actId="1076"/>
          <ac:spMkLst>
            <pc:docMk/>
            <pc:sldMk cId="3706089113" sldId="261"/>
            <ac:spMk id="6" creationId="{A07500BF-9DAA-EADF-C1D4-C7F2DEA2CF54}"/>
          </ac:spMkLst>
        </pc:spChg>
        <pc:spChg chg="mod">
          <ac:chgData name="DSA - Daiana Belén Escobar" userId="a985d929-ec43-4a68-b2d7-ba722c0a7c2e" providerId="ADAL" clId="{8F333CD3-55D7-441F-B877-9CB709C546EE}" dt="2025-03-05T12:45:02.921" v="174" actId="1076"/>
          <ac:spMkLst>
            <pc:docMk/>
            <pc:sldMk cId="3706089113" sldId="261"/>
            <ac:spMk id="8" creationId="{79D8D0CF-3F11-68CB-0C5D-9E32F3FC27F3}"/>
          </ac:spMkLst>
        </pc:spChg>
        <pc:spChg chg="add mod">
          <ac:chgData name="DSA - Daiana Belén Escobar" userId="a985d929-ec43-4a68-b2d7-ba722c0a7c2e" providerId="ADAL" clId="{8F333CD3-55D7-441F-B877-9CB709C546EE}" dt="2025-03-05T12:45:09.565" v="175" actId="465"/>
          <ac:spMkLst>
            <pc:docMk/>
            <pc:sldMk cId="3706089113" sldId="261"/>
            <ac:spMk id="9" creationId="{7AABAF47-1CD7-4DEE-B27A-B261440A9D44}"/>
          </ac:spMkLst>
        </pc:spChg>
        <pc:spChg chg="add mod">
          <ac:chgData name="DSA - Daiana Belén Escobar" userId="a985d929-ec43-4a68-b2d7-ba722c0a7c2e" providerId="ADAL" clId="{8F333CD3-55D7-441F-B877-9CB709C546EE}" dt="2025-03-05T12:44:52.145" v="170" actId="1076"/>
          <ac:spMkLst>
            <pc:docMk/>
            <pc:sldMk cId="3706089113" sldId="261"/>
            <ac:spMk id="10" creationId="{DB93A3A3-1473-C629-D726-01CBA6719D14}"/>
          </ac:spMkLst>
        </pc:spChg>
        <pc:picChg chg="add mod ord">
          <ac:chgData name="DSA - Daiana Belén Escobar" userId="a985d929-ec43-4a68-b2d7-ba722c0a7c2e" providerId="ADAL" clId="{8F333CD3-55D7-441F-B877-9CB709C546EE}" dt="2025-03-05T12:45:49.487" v="189" actId="1076"/>
          <ac:picMkLst>
            <pc:docMk/>
            <pc:sldMk cId="3706089113" sldId="261"/>
            <ac:picMk id="12" creationId="{BBD407D7-6BA3-AB78-722B-C05E6D08FECF}"/>
          </ac:picMkLst>
        </pc:picChg>
      </pc:sldChg>
      <pc:sldChg chg="del">
        <pc:chgData name="DSA - Daiana Belén Escobar" userId="a985d929-ec43-4a68-b2d7-ba722c0a7c2e" providerId="ADAL" clId="{8F333CD3-55D7-441F-B877-9CB709C546EE}" dt="2025-03-05T13:31:43.223" v="366" actId="47"/>
        <pc:sldMkLst>
          <pc:docMk/>
          <pc:sldMk cId="1066311185" sldId="262"/>
        </pc:sldMkLst>
      </pc:sldChg>
      <pc:sldChg chg="add del">
        <pc:chgData name="DSA - Daiana Belén Escobar" userId="a985d929-ec43-4a68-b2d7-ba722c0a7c2e" providerId="ADAL" clId="{8F333CD3-55D7-441F-B877-9CB709C546EE}" dt="2025-03-05T13:31:44.196" v="367" actId="47"/>
        <pc:sldMkLst>
          <pc:docMk/>
          <pc:sldMk cId="2578504007" sldId="263"/>
        </pc:sldMkLst>
      </pc:sldChg>
      <pc:sldChg chg="del">
        <pc:chgData name="DSA - Daiana Belén Escobar" userId="a985d929-ec43-4a68-b2d7-ba722c0a7c2e" providerId="ADAL" clId="{8F333CD3-55D7-441F-B877-9CB709C546EE}" dt="2025-03-05T13:26:01.160" v="331" actId="47"/>
        <pc:sldMkLst>
          <pc:docMk/>
          <pc:sldMk cId="1268847105" sldId="264"/>
        </pc:sldMkLst>
      </pc:sldChg>
      <pc:sldChg chg="del">
        <pc:chgData name="DSA - Daiana Belén Escobar" userId="a985d929-ec43-4a68-b2d7-ba722c0a7c2e" providerId="ADAL" clId="{8F333CD3-55D7-441F-B877-9CB709C546EE}" dt="2025-03-05T13:26:00.179" v="330" actId="47"/>
        <pc:sldMkLst>
          <pc:docMk/>
          <pc:sldMk cId="1519659405" sldId="265"/>
        </pc:sldMkLst>
      </pc:sldChg>
      <pc:sldChg chg="modSp add mod">
        <pc:chgData name="DSA - Daiana Belén Escobar" userId="a985d929-ec43-4a68-b2d7-ba722c0a7c2e" providerId="ADAL" clId="{8F333CD3-55D7-441F-B877-9CB709C546EE}" dt="2025-03-05T12:12:42.880" v="27" actId="20577"/>
        <pc:sldMkLst>
          <pc:docMk/>
          <pc:sldMk cId="11547028" sldId="266"/>
        </pc:sldMkLst>
        <pc:spChg chg="mod">
          <ac:chgData name="DSA - Daiana Belén Escobar" userId="a985d929-ec43-4a68-b2d7-ba722c0a7c2e" providerId="ADAL" clId="{8F333CD3-55D7-441F-B877-9CB709C546EE}" dt="2025-03-05T12:10:27.730" v="3"/>
          <ac:spMkLst>
            <pc:docMk/>
            <pc:sldMk cId="11547028" sldId="266"/>
            <ac:spMk id="4" creationId="{779D12F1-6F40-DB8C-B441-4FFAA91A13A8}"/>
          </ac:spMkLst>
        </pc:spChg>
        <pc:spChg chg="mod">
          <ac:chgData name="DSA - Daiana Belén Escobar" userId="a985d929-ec43-4a68-b2d7-ba722c0a7c2e" providerId="ADAL" clId="{8F333CD3-55D7-441F-B877-9CB709C546EE}" dt="2025-03-05T12:12:42.880" v="27" actId="20577"/>
          <ac:spMkLst>
            <pc:docMk/>
            <pc:sldMk cId="11547028" sldId="266"/>
            <ac:spMk id="8" creationId="{AD2828CC-7C10-2827-A381-A2DA65B48492}"/>
          </ac:spMkLst>
        </pc:spChg>
      </pc:sldChg>
      <pc:sldChg chg="addSp delSp modSp add mod">
        <pc:chgData name="DSA - Daiana Belén Escobar" userId="a985d929-ec43-4a68-b2d7-ba722c0a7c2e" providerId="ADAL" clId="{8F333CD3-55D7-441F-B877-9CB709C546EE}" dt="2025-03-05T13:25:11.256" v="329" actId="171"/>
        <pc:sldMkLst>
          <pc:docMk/>
          <pc:sldMk cId="2849104166" sldId="267"/>
        </pc:sldMkLst>
        <pc:spChg chg="mod">
          <ac:chgData name="DSA - Daiana Belén Escobar" userId="a985d929-ec43-4a68-b2d7-ba722c0a7c2e" providerId="ADAL" clId="{8F333CD3-55D7-441F-B877-9CB709C546EE}" dt="2025-03-05T13:16:56.827" v="246" actId="465"/>
          <ac:spMkLst>
            <pc:docMk/>
            <pc:sldMk cId="2849104166" sldId="267"/>
            <ac:spMk id="3" creationId="{0483B0D8-3E3B-C848-9E0E-C6635F834E0F}"/>
          </ac:spMkLst>
        </pc:spChg>
        <pc:spChg chg="mod">
          <ac:chgData name="DSA - Daiana Belén Escobar" userId="a985d929-ec43-4a68-b2d7-ba722c0a7c2e" providerId="ADAL" clId="{8F333CD3-55D7-441F-B877-9CB709C546EE}" dt="2025-03-05T13:16:56.827" v="246" actId="465"/>
          <ac:spMkLst>
            <pc:docMk/>
            <pc:sldMk cId="2849104166" sldId="267"/>
            <ac:spMk id="5" creationId="{BF02F8DE-66D9-0BBE-8F8D-8994CC03DFB6}"/>
          </ac:spMkLst>
        </pc:spChg>
        <pc:spChg chg="mod">
          <ac:chgData name="DSA - Daiana Belén Escobar" userId="a985d929-ec43-4a68-b2d7-ba722c0a7c2e" providerId="ADAL" clId="{8F333CD3-55D7-441F-B877-9CB709C546EE}" dt="2025-03-05T13:15:18.019" v="210" actId="120"/>
          <ac:spMkLst>
            <pc:docMk/>
            <pc:sldMk cId="2849104166" sldId="267"/>
            <ac:spMk id="6" creationId="{111BDE68-2AF2-EFAF-1C35-587D3E04972A}"/>
          </ac:spMkLst>
        </pc:spChg>
        <pc:spChg chg="mod">
          <ac:chgData name="DSA - Daiana Belén Escobar" userId="a985d929-ec43-4a68-b2d7-ba722c0a7c2e" providerId="ADAL" clId="{8F333CD3-55D7-441F-B877-9CB709C546EE}" dt="2025-03-05T13:15:21.536" v="211" actId="1076"/>
          <ac:spMkLst>
            <pc:docMk/>
            <pc:sldMk cId="2849104166" sldId="267"/>
            <ac:spMk id="8" creationId="{31ABE7A8-108E-3263-7F08-860E5A3F4E51}"/>
          </ac:spMkLst>
        </pc:spChg>
        <pc:spChg chg="mod">
          <ac:chgData name="DSA - Daiana Belén Escobar" userId="a985d929-ec43-4a68-b2d7-ba722c0a7c2e" providerId="ADAL" clId="{8F333CD3-55D7-441F-B877-9CB709C546EE}" dt="2025-03-05T13:16:56.827" v="246" actId="465"/>
          <ac:spMkLst>
            <pc:docMk/>
            <pc:sldMk cId="2849104166" sldId="267"/>
            <ac:spMk id="9" creationId="{F3D12C0C-0614-6911-F572-30FC9EEE0C47}"/>
          </ac:spMkLst>
        </pc:spChg>
        <pc:spChg chg="mod">
          <ac:chgData name="DSA - Daiana Belén Escobar" userId="a985d929-ec43-4a68-b2d7-ba722c0a7c2e" providerId="ADAL" clId="{8F333CD3-55D7-441F-B877-9CB709C546EE}" dt="2025-03-05T13:16:42.745" v="244" actId="1076"/>
          <ac:spMkLst>
            <pc:docMk/>
            <pc:sldMk cId="2849104166" sldId="267"/>
            <ac:spMk id="10" creationId="{BCD973E4-21B1-9FAE-CCC7-7F780A45B18E}"/>
          </ac:spMkLst>
        </pc:spChg>
        <pc:picChg chg="add mod ord">
          <ac:chgData name="DSA - Daiana Belén Escobar" userId="a985d929-ec43-4a68-b2d7-ba722c0a7c2e" providerId="ADAL" clId="{8F333CD3-55D7-441F-B877-9CB709C546EE}" dt="2025-03-05T13:15:09.674" v="207" actId="1076"/>
          <ac:picMkLst>
            <pc:docMk/>
            <pc:sldMk cId="2849104166" sldId="267"/>
            <ac:picMk id="4" creationId="{B307F10E-DAA5-0672-7BC2-68F62B5893B2}"/>
          </ac:picMkLst>
        </pc:picChg>
        <pc:picChg chg="add mod ord">
          <ac:chgData name="DSA - Daiana Belén Escobar" userId="a985d929-ec43-4a68-b2d7-ba722c0a7c2e" providerId="ADAL" clId="{8F333CD3-55D7-441F-B877-9CB709C546EE}" dt="2025-03-05T13:25:11.256" v="329" actId="171"/>
          <ac:picMkLst>
            <pc:docMk/>
            <pc:sldMk cId="2849104166" sldId="267"/>
            <ac:picMk id="15" creationId="{62EFED87-597C-751B-7407-AE86406E735F}"/>
          </ac:picMkLst>
        </pc:picChg>
      </pc:sldChg>
      <pc:sldChg chg="addSp delSp modSp add mod delAnim">
        <pc:chgData name="DSA - Daiana Belén Escobar" userId="a985d929-ec43-4a68-b2d7-ba722c0a7c2e" providerId="ADAL" clId="{8F333CD3-55D7-441F-B877-9CB709C546EE}" dt="2025-03-05T13:32:30.956" v="381" actId="1076"/>
        <pc:sldMkLst>
          <pc:docMk/>
          <pc:sldMk cId="959807282" sldId="276"/>
        </pc:sldMkLst>
        <pc:spChg chg="mod">
          <ac:chgData name="DSA - Daiana Belén Escobar" userId="a985d929-ec43-4a68-b2d7-ba722c0a7c2e" providerId="ADAL" clId="{8F333CD3-55D7-441F-B877-9CB709C546EE}" dt="2025-03-05T13:32:25.419" v="378" actId="1076"/>
          <ac:spMkLst>
            <pc:docMk/>
            <pc:sldMk cId="959807282" sldId="276"/>
            <ac:spMk id="2" creationId="{CF034B11-B299-6010-6845-CBD86C4F2D99}"/>
          </ac:spMkLst>
        </pc:spChg>
        <pc:spChg chg="mod">
          <ac:chgData name="DSA - Daiana Belén Escobar" userId="a985d929-ec43-4a68-b2d7-ba722c0a7c2e" providerId="ADAL" clId="{8F333CD3-55D7-441F-B877-9CB709C546EE}" dt="2025-03-05T13:32:30.956" v="381" actId="1076"/>
          <ac:spMkLst>
            <pc:docMk/>
            <pc:sldMk cId="959807282" sldId="276"/>
            <ac:spMk id="4" creationId="{7C29B036-A26A-BE09-FC38-7815E472F22D}"/>
          </ac:spMkLst>
        </pc:spChg>
        <pc:picChg chg="add mod ord">
          <ac:chgData name="DSA - Daiana Belén Escobar" userId="a985d929-ec43-4a68-b2d7-ba722c0a7c2e" providerId="ADAL" clId="{8F333CD3-55D7-441F-B877-9CB709C546EE}" dt="2025-03-05T13:32:28.153" v="380" actId="1076"/>
          <ac:picMkLst>
            <pc:docMk/>
            <pc:sldMk cId="959807282" sldId="276"/>
            <ac:picMk id="5" creationId="{252514C4-3466-A694-2ADE-E7E3322C76AD}"/>
          </ac:picMkLst>
        </pc:picChg>
      </pc:sldChg>
    </pc:docChg>
  </pc:docChgLst>
  <pc:docChgLst>
    <pc:chgData name="DSA - Daiana Belén Escobar" userId="a985d929-ec43-4a68-b2d7-ba722c0a7c2e" providerId="ADAL" clId="{AD275ABD-A756-4084-8A0B-A781FB8E3BA9}"/>
    <pc:docChg chg="undo redo custSel addSld delSld modSld">
      <pc:chgData name="DSA - Daiana Belén Escobar" userId="a985d929-ec43-4a68-b2d7-ba722c0a7c2e" providerId="ADAL" clId="{AD275ABD-A756-4084-8A0B-A781FB8E3BA9}" dt="2025-04-17T16:23:19.875" v="174"/>
      <pc:docMkLst>
        <pc:docMk/>
      </pc:docMkLst>
      <pc:sldChg chg="del">
        <pc:chgData name="DSA - Daiana Belén Escobar" userId="a985d929-ec43-4a68-b2d7-ba722c0a7c2e" providerId="ADAL" clId="{AD275ABD-A756-4084-8A0B-A781FB8E3BA9}" dt="2025-04-11T15:51:52.261" v="1" actId="47"/>
        <pc:sldMkLst>
          <pc:docMk/>
          <pc:sldMk cId="3914871848" sldId="256"/>
        </pc:sldMkLst>
      </pc:sldChg>
      <pc:sldChg chg="modSp mod">
        <pc:chgData name="DSA - Daiana Belén Escobar" userId="a985d929-ec43-4a68-b2d7-ba722c0a7c2e" providerId="ADAL" clId="{AD275ABD-A756-4084-8A0B-A781FB8E3BA9}" dt="2025-04-17T16:21:48.954" v="138" actId="6549"/>
        <pc:sldMkLst>
          <pc:docMk/>
          <pc:sldMk cId="592997925" sldId="257"/>
        </pc:sldMkLst>
        <pc:spChg chg="mod ord">
          <ac:chgData name="DSA - Daiana Belén Escobar" userId="a985d929-ec43-4a68-b2d7-ba722c0a7c2e" providerId="ADAL" clId="{AD275ABD-A756-4084-8A0B-A781FB8E3BA9}" dt="2025-04-17T16:21:19.562" v="125" actId="171"/>
          <ac:spMkLst>
            <pc:docMk/>
            <pc:sldMk cId="592997925" sldId="257"/>
            <ac:spMk id="4" creationId="{D20F9604-0422-829E-9EA9-63E09D53DA24}"/>
          </ac:spMkLst>
        </pc:spChg>
        <pc:spChg chg="mod">
          <ac:chgData name="DSA - Daiana Belén Escobar" userId="a985d929-ec43-4a68-b2d7-ba722c0a7c2e" providerId="ADAL" clId="{AD275ABD-A756-4084-8A0B-A781FB8E3BA9}" dt="2025-04-17T16:21:48.954" v="138" actId="6549"/>
          <ac:spMkLst>
            <pc:docMk/>
            <pc:sldMk cId="592997925" sldId="257"/>
            <ac:spMk id="6" creationId="{319063CA-0408-2F61-963C-F809E939CF6F}"/>
          </ac:spMkLst>
        </pc:spChg>
        <pc:spChg chg="mod">
          <ac:chgData name="DSA - Daiana Belén Escobar" userId="a985d929-ec43-4a68-b2d7-ba722c0a7c2e" providerId="ADAL" clId="{AD275ABD-A756-4084-8A0B-A781FB8E3BA9}" dt="2025-04-17T16:21:34.097" v="133" actId="1076"/>
          <ac:spMkLst>
            <pc:docMk/>
            <pc:sldMk cId="592997925" sldId="257"/>
            <ac:spMk id="8" creationId="{CAF43F12-00BC-8292-E239-96A8C78C3695}"/>
          </ac:spMkLst>
        </pc:spChg>
        <pc:spChg chg="mod">
          <ac:chgData name="DSA - Daiana Belén Escobar" userId="a985d929-ec43-4a68-b2d7-ba722c0a7c2e" providerId="ADAL" clId="{AD275ABD-A756-4084-8A0B-A781FB8E3BA9}" dt="2025-04-17T16:19:43.110" v="105" actId="790"/>
          <ac:spMkLst>
            <pc:docMk/>
            <pc:sldMk cId="592997925" sldId="257"/>
            <ac:spMk id="11" creationId="{C3C87AC7-8454-B7A9-F1CA-3391AD003CA6}"/>
          </ac:spMkLst>
        </pc:spChg>
      </pc:sldChg>
      <pc:sldChg chg="modSp mod">
        <pc:chgData name="DSA - Daiana Belén Escobar" userId="a985d929-ec43-4a68-b2d7-ba722c0a7c2e" providerId="ADAL" clId="{AD275ABD-A756-4084-8A0B-A781FB8E3BA9}" dt="2025-04-17T16:19:43.110" v="105" actId="790"/>
        <pc:sldMkLst>
          <pc:docMk/>
          <pc:sldMk cId="2898755195" sldId="258"/>
        </pc:sldMkLst>
        <pc:spChg chg="mod">
          <ac:chgData name="DSA - Daiana Belén Escobar" userId="a985d929-ec43-4a68-b2d7-ba722c0a7c2e" providerId="ADAL" clId="{AD275ABD-A756-4084-8A0B-A781FB8E3BA9}" dt="2025-04-17T16:19:43.110" v="105" actId="790"/>
          <ac:spMkLst>
            <pc:docMk/>
            <pc:sldMk cId="2898755195" sldId="258"/>
            <ac:spMk id="8" creationId="{6B292996-F67E-8D52-2675-CB1D6E55BE98}"/>
          </ac:spMkLst>
        </pc:spChg>
      </pc:sldChg>
      <pc:sldChg chg="modSp mod">
        <pc:chgData name="DSA - Daiana Belén Escobar" userId="a985d929-ec43-4a68-b2d7-ba722c0a7c2e" providerId="ADAL" clId="{AD275ABD-A756-4084-8A0B-A781FB8E3BA9}" dt="2025-04-17T16:22:43.214" v="160" actId="108"/>
        <pc:sldMkLst>
          <pc:docMk/>
          <pc:sldMk cId="2882692569" sldId="259"/>
        </pc:sldMkLst>
        <pc:spChg chg="mod">
          <ac:chgData name="DSA - Daiana Belén Escobar" userId="a985d929-ec43-4a68-b2d7-ba722c0a7c2e" providerId="ADAL" clId="{AD275ABD-A756-4084-8A0B-A781FB8E3BA9}" dt="2025-04-17T16:22:43.214" v="160" actId="108"/>
          <ac:spMkLst>
            <pc:docMk/>
            <pc:sldMk cId="2882692569" sldId="259"/>
            <ac:spMk id="8" creationId="{0547BA6D-41B7-8FCB-3A8D-5F2461CBFD77}"/>
          </ac:spMkLst>
        </pc:spChg>
      </pc:sldChg>
      <pc:sldChg chg="modSp mod">
        <pc:chgData name="DSA - Daiana Belén Escobar" userId="a985d929-ec43-4a68-b2d7-ba722c0a7c2e" providerId="ADAL" clId="{AD275ABD-A756-4084-8A0B-A781FB8E3BA9}" dt="2025-04-17T16:20:51.260" v="124"/>
        <pc:sldMkLst>
          <pc:docMk/>
          <pc:sldMk cId="3004166797" sldId="260"/>
        </pc:sldMkLst>
        <pc:spChg chg="mod">
          <ac:chgData name="DSA - Daiana Belén Escobar" userId="a985d929-ec43-4a68-b2d7-ba722c0a7c2e" providerId="ADAL" clId="{AD275ABD-A756-4084-8A0B-A781FB8E3BA9}" dt="2025-04-17T16:20:51.260" v="124"/>
          <ac:spMkLst>
            <pc:docMk/>
            <pc:sldMk cId="3004166797" sldId="260"/>
            <ac:spMk id="6" creationId="{F4D6F7B5-C900-9502-AC6C-759843089A8F}"/>
          </ac:spMkLst>
        </pc:spChg>
        <pc:spChg chg="mod">
          <ac:chgData name="DSA - Daiana Belén Escobar" userId="a985d929-ec43-4a68-b2d7-ba722c0a7c2e" providerId="ADAL" clId="{AD275ABD-A756-4084-8A0B-A781FB8E3BA9}" dt="2025-04-17T16:20:34.555" v="120" actId="1076"/>
          <ac:spMkLst>
            <pc:docMk/>
            <pc:sldMk cId="3004166797" sldId="260"/>
            <ac:spMk id="8" creationId="{F4C63860-31F2-F7AB-66CE-B862179EC46F}"/>
          </ac:spMkLst>
        </pc:spChg>
      </pc:sldChg>
      <pc:sldChg chg="modSp mod">
        <pc:chgData name="DSA - Daiana Belén Escobar" userId="a985d929-ec43-4a68-b2d7-ba722c0a7c2e" providerId="ADAL" clId="{AD275ABD-A756-4084-8A0B-A781FB8E3BA9}" dt="2025-04-17T16:19:43.110" v="105" actId="790"/>
        <pc:sldMkLst>
          <pc:docMk/>
          <pc:sldMk cId="3706089113" sldId="261"/>
        </pc:sldMkLst>
        <pc:spChg chg="mod">
          <ac:chgData name="DSA - Daiana Belén Escobar" userId="a985d929-ec43-4a68-b2d7-ba722c0a7c2e" providerId="ADAL" clId="{AD275ABD-A756-4084-8A0B-A781FB8E3BA9}" dt="2025-04-17T16:19:43.110" v="105" actId="790"/>
          <ac:spMkLst>
            <pc:docMk/>
            <pc:sldMk cId="3706089113" sldId="261"/>
            <ac:spMk id="2" creationId="{68166CF2-5BD7-5E4F-082A-3D52A32BEAB3}"/>
          </ac:spMkLst>
        </pc:spChg>
        <pc:spChg chg="mod">
          <ac:chgData name="DSA - Daiana Belén Escobar" userId="a985d929-ec43-4a68-b2d7-ba722c0a7c2e" providerId="ADAL" clId="{AD275ABD-A756-4084-8A0B-A781FB8E3BA9}" dt="2025-04-17T16:19:43.110" v="105" actId="790"/>
          <ac:spMkLst>
            <pc:docMk/>
            <pc:sldMk cId="3706089113" sldId="261"/>
            <ac:spMk id="3" creationId="{4276EADD-9B7C-E458-EF5C-503FBB4E2681}"/>
          </ac:spMkLst>
        </pc:spChg>
        <pc:spChg chg="mod">
          <ac:chgData name="DSA - Daiana Belén Escobar" userId="a985d929-ec43-4a68-b2d7-ba722c0a7c2e" providerId="ADAL" clId="{AD275ABD-A756-4084-8A0B-A781FB8E3BA9}" dt="2025-04-17T16:19:43.110" v="105" actId="790"/>
          <ac:spMkLst>
            <pc:docMk/>
            <pc:sldMk cId="3706089113" sldId="261"/>
            <ac:spMk id="5" creationId="{CC1567E1-B772-F47E-6DD2-24EA833AC488}"/>
          </ac:spMkLst>
        </pc:spChg>
        <pc:spChg chg="mod">
          <ac:chgData name="DSA - Daiana Belén Escobar" userId="a985d929-ec43-4a68-b2d7-ba722c0a7c2e" providerId="ADAL" clId="{AD275ABD-A756-4084-8A0B-A781FB8E3BA9}" dt="2025-04-17T16:19:43.110" v="105" actId="790"/>
          <ac:spMkLst>
            <pc:docMk/>
            <pc:sldMk cId="3706089113" sldId="261"/>
            <ac:spMk id="6" creationId="{A07500BF-9DAA-EADF-C1D4-C7F2DEA2CF54}"/>
          </ac:spMkLst>
        </pc:spChg>
        <pc:spChg chg="mod">
          <ac:chgData name="DSA - Daiana Belén Escobar" userId="a985d929-ec43-4a68-b2d7-ba722c0a7c2e" providerId="ADAL" clId="{AD275ABD-A756-4084-8A0B-A781FB8E3BA9}" dt="2025-04-17T16:19:43.110" v="105" actId="790"/>
          <ac:spMkLst>
            <pc:docMk/>
            <pc:sldMk cId="3706089113" sldId="261"/>
            <ac:spMk id="8" creationId="{79D8D0CF-3F11-68CB-0C5D-9E32F3FC27F3}"/>
          </ac:spMkLst>
        </pc:spChg>
        <pc:spChg chg="mod">
          <ac:chgData name="DSA - Daiana Belén Escobar" userId="a985d929-ec43-4a68-b2d7-ba722c0a7c2e" providerId="ADAL" clId="{AD275ABD-A756-4084-8A0B-A781FB8E3BA9}" dt="2025-04-17T16:19:43.110" v="105" actId="790"/>
          <ac:spMkLst>
            <pc:docMk/>
            <pc:sldMk cId="3706089113" sldId="261"/>
            <ac:spMk id="9" creationId="{7AABAF47-1CD7-4DEE-B27A-B261440A9D44}"/>
          </ac:spMkLst>
        </pc:spChg>
        <pc:spChg chg="mod">
          <ac:chgData name="DSA - Daiana Belén Escobar" userId="a985d929-ec43-4a68-b2d7-ba722c0a7c2e" providerId="ADAL" clId="{AD275ABD-A756-4084-8A0B-A781FB8E3BA9}" dt="2025-04-17T16:19:43.110" v="105" actId="790"/>
          <ac:spMkLst>
            <pc:docMk/>
            <pc:sldMk cId="3706089113" sldId="261"/>
            <ac:spMk id="10" creationId="{DB93A3A3-1473-C629-D726-01CBA6719D14}"/>
          </ac:spMkLst>
        </pc:spChg>
      </pc:sldChg>
      <pc:sldChg chg="modSp mod">
        <pc:chgData name="DSA - Daiana Belén Escobar" userId="a985d929-ec43-4a68-b2d7-ba722c0a7c2e" providerId="ADAL" clId="{AD275ABD-A756-4084-8A0B-A781FB8E3BA9}" dt="2025-04-17T16:19:43.110" v="105" actId="790"/>
        <pc:sldMkLst>
          <pc:docMk/>
          <pc:sldMk cId="11547028" sldId="266"/>
        </pc:sldMkLst>
        <pc:spChg chg="mod">
          <ac:chgData name="DSA - Daiana Belén Escobar" userId="a985d929-ec43-4a68-b2d7-ba722c0a7c2e" providerId="ADAL" clId="{AD275ABD-A756-4084-8A0B-A781FB8E3BA9}" dt="2025-04-17T16:19:43.110" v="105" actId="790"/>
          <ac:spMkLst>
            <pc:docMk/>
            <pc:sldMk cId="11547028" sldId="266"/>
            <ac:spMk id="4" creationId="{779D12F1-6F40-DB8C-B441-4FFAA91A13A8}"/>
          </ac:spMkLst>
        </pc:spChg>
        <pc:spChg chg="mod">
          <ac:chgData name="DSA - Daiana Belén Escobar" userId="a985d929-ec43-4a68-b2d7-ba722c0a7c2e" providerId="ADAL" clId="{AD275ABD-A756-4084-8A0B-A781FB8E3BA9}" dt="2025-04-17T16:19:43.110" v="105" actId="790"/>
          <ac:spMkLst>
            <pc:docMk/>
            <pc:sldMk cId="11547028" sldId="266"/>
            <ac:spMk id="8" creationId="{AD2828CC-7C10-2827-A381-A2DA65B48492}"/>
          </ac:spMkLst>
        </pc:spChg>
      </pc:sldChg>
      <pc:sldChg chg="modSp mod">
        <pc:chgData name="DSA - Daiana Belén Escobar" userId="a985d929-ec43-4a68-b2d7-ba722c0a7c2e" providerId="ADAL" clId="{AD275ABD-A756-4084-8A0B-A781FB8E3BA9}" dt="2025-04-17T16:19:43.110" v="105" actId="790"/>
        <pc:sldMkLst>
          <pc:docMk/>
          <pc:sldMk cId="2849104166" sldId="267"/>
        </pc:sldMkLst>
        <pc:spChg chg="mod">
          <ac:chgData name="DSA - Daiana Belén Escobar" userId="a985d929-ec43-4a68-b2d7-ba722c0a7c2e" providerId="ADAL" clId="{AD275ABD-A756-4084-8A0B-A781FB8E3BA9}" dt="2025-04-17T16:19:43.110" v="105" actId="790"/>
          <ac:spMkLst>
            <pc:docMk/>
            <pc:sldMk cId="2849104166" sldId="267"/>
            <ac:spMk id="3" creationId="{0483B0D8-3E3B-C848-9E0E-C6635F834E0F}"/>
          </ac:spMkLst>
        </pc:spChg>
        <pc:spChg chg="mod">
          <ac:chgData name="DSA - Daiana Belén Escobar" userId="a985d929-ec43-4a68-b2d7-ba722c0a7c2e" providerId="ADAL" clId="{AD275ABD-A756-4084-8A0B-A781FB8E3BA9}" dt="2025-04-17T16:19:43.110" v="105" actId="790"/>
          <ac:spMkLst>
            <pc:docMk/>
            <pc:sldMk cId="2849104166" sldId="267"/>
            <ac:spMk id="5" creationId="{BF02F8DE-66D9-0BBE-8F8D-8994CC03DFB6}"/>
          </ac:spMkLst>
        </pc:spChg>
        <pc:spChg chg="mod">
          <ac:chgData name="DSA - Daiana Belén Escobar" userId="a985d929-ec43-4a68-b2d7-ba722c0a7c2e" providerId="ADAL" clId="{AD275ABD-A756-4084-8A0B-A781FB8E3BA9}" dt="2025-04-17T16:19:43.110" v="105" actId="790"/>
          <ac:spMkLst>
            <pc:docMk/>
            <pc:sldMk cId="2849104166" sldId="267"/>
            <ac:spMk id="6" creationId="{111BDE68-2AF2-EFAF-1C35-587D3E04972A}"/>
          </ac:spMkLst>
        </pc:spChg>
        <pc:spChg chg="mod">
          <ac:chgData name="DSA - Daiana Belén Escobar" userId="a985d929-ec43-4a68-b2d7-ba722c0a7c2e" providerId="ADAL" clId="{AD275ABD-A756-4084-8A0B-A781FB8E3BA9}" dt="2025-04-17T16:19:43.110" v="105" actId="790"/>
          <ac:spMkLst>
            <pc:docMk/>
            <pc:sldMk cId="2849104166" sldId="267"/>
            <ac:spMk id="8" creationId="{31ABE7A8-108E-3263-7F08-860E5A3F4E51}"/>
          </ac:spMkLst>
        </pc:spChg>
        <pc:spChg chg="mod">
          <ac:chgData name="DSA - Daiana Belén Escobar" userId="a985d929-ec43-4a68-b2d7-ba722c0a7c2e" providerId="ADAL" clId="{AD275ABD-A756-4084-8A0B-A781FB8E3BA9}" dt="2025-04-17T16:19:43.110" v="105" actId="790"/>
          <ac:spMkLst>
            <pc:docMk/>
            <pc:sldMk cId="2849104166" sldId="267"/>
            <ac:spMk id="9" creationId="{F3D12C0C-0614-6911-F572-30FC9EEE0C47}"/>
          </ac:spMkLst>
        </pc:spChg>
        <pc:spChg chg="mod">
          <ac:chgData name="DSA - Daiana Belén Escobar" userId="a985d929-ec43-4a68-b2d7-ba722c0a7c2e" providerId="ADAL" clId="{AD275ABD-A756-4084-8A0B-A781FB8E3BA9}" dt="2025-04-17T16:19:43.110" v="105" actId="790"/>
          <ac:spMkLst>
            <pc:docMk/>
            <pc:sldMk cId="2849104166" sldId="267"/>
            <ac:spMk id="10" creationId="{BCD973E4-21B1-9FAE-CCC7-7F780A45B18E}"/>
          </ac:spMkLst>
        </pc:spChg>
      </pc:sldChg>
      <pc:sldChg chg="modSp mod">
        <pc:chgData name="DSA - Daiana Belén Escobar" userId="a985d929-ec43-4a68-b2d7-ba722c0a7c2e" providerId="ADAL" clId="{AD275ABD-A756-4084-8A0B-A781FB8E3BA9}" dt="2025-04-17T16:23:19.875" v="174"/>
        <pc:sldMkLst>
          <pc:docMk/>
          <pc:sldMk cId="959807282" sldId="276"/>
        </pc:sldMkLst>
        <pc:spChg chg="mod">
          <ac:chgData name="DSA - Daiana Belén Escobar" userId="a985d929-ec43-4a68-b2d7-ba722c0a7c2e" providerId="ADAL" clId="{AD275ABD-A756-4084-8A0B-A781FB8E3BA9}" dt="2025-04-17T16:23:11.138" v="171"/>
          <ac:spMkLst>
            <pc:docMk/>
            <pc:sldMk cId="959807282" sldId="276"/>
            <ac:spMk id="2" creationId="{CF034B11-B299-6010-6845-CBD86C4F2D99}"/>
          </ac:spMkLst>
        </pc:spChg>
        <pc:spChg chg="mod">
          <ac:chgData name="DSA - Daiana Belén Escobar" userId="a985d929-ec43-4a68-b2d7-ba722c0a7c2e" providerId="ADAL" clId="{AD275ABD-A756-4084-8A0B-A781FB8E3BA9}" dt="2025-04-17T16:23:00.855" v="166"/>
          <ac:spMkLst>
            <pc:docMk/>
            <pc:sldMk cId="959807282" sldId="276"/>
            <ac:spMk id="3" creationId="{F117D042-4D90-C852-BE21-F304ABDF3134}"/>
          </ac:spMkLst>
        </pc:spChg>
        <pc:spChg chg="mod">
          <ac:chgData name="DSA - Daiana Belén Escobar" userId="a985d929-ec43-4a68-b2d7-ba722c0a7c2e" providerId="ADAL" clId="{AD275ABD-A756-4084-8A0B-A781FB8E3BA9}" dt="2025-04-17T16:23:19.875" v="174"/>
          <ac:spMkLst>
            <pc:docMk/>
            <pc:sldMk cId="959807282" sldId="276"/>
            <ac:spMk id="4" creationId="{7C29B036-A26A-BE09-FC38-7815E472F22D}"/>
          </ac:spMkLst>
        </pc:spChg>
      </pc:sldChg>
      <pc:sldChg chg="modSp add mod">
        <pc:chgData name="DSA - Daiana Belén Escobar" userId="a985d929-ec43-4a68-b2d7-ba722c0a7c2e" providerId="ADAL" clId="{AD275ABD-A756-4084-8A0B-A781FB8E3BA9}" dt="2025-04-17T16:19:43.110" v="105" actId="790"/>
        <pc:sldMkLst>
          <pc:docMk/>
          <pc:sldMk cId="2856740927" sldId="277"/>
        </pc:sldMkLst>
        <pc:spChg chg="mod">
          <ac:chgData name="DSA - Daiana Belén Escobar" userId="a985d929-ec43-4a68-b2d7-ba722c0a7c2e" providerId="ADAL" clId="{AD275ABD-A756-4084-8A0B-A781FB8E3BA9}" dt="2025-04-17T16:19:43.110" v="105" actId="790"/>
          <ac:spMkLst>
            <pc:docMk/>
            <pc:sldMk cId="2856740927" sldId="277"/>
            <ac:spMk id="6" creationId="{1111DEAC-2DE4-4D0A-90B9-FD6A977A872F}"/>
          </ac:spMkLst>
        </pc:spChg>
        <pc:spChg chg="mod">
          <ac:chgData name="DSA - Daiana Belén Escobar" userId="a985d929-ec43-4a68-b2d7-ba722c0a7c2e" providerId="ADAL" clId="{AD275ABD-A756-4084-8A0B-A781FB8E3BA9}" dt="2025-04-17T16:19:43.110" v="105" actId="790"/>
          <ac:spMkLst>
            <pc:docMk/>
            <pc:sldMk cId="2856740927" sldId="277"/>
            <ac:spMk id="7" creationId="{60F825EF-A570-359C-F276-EA136556E659}"/>
          </ac:spMkLst>
        </pc:spChg>
        <pc:spChg chg="mod">
          <ac:chgData name="DSA - Daiana Belén Escobar" userId="a985d929-ec43-4a68-b2d7-ba722c0a7c2e" providerId="ADAL" clId="{AD275ABD-A756-4084-8A0B-A781FB8E3BA9}" dt="2025-04-17T16:19:43.110" v="105" actId="790"/>
          <ac:spMkLst>
            <pc:docMk/>
            <pc:sldMk cId="2856740927" sldId="277"/>
            <ac:spMk id="8" creationId="{F67EAAC4-4878-C730-1CA3-1BC94DEEC2A2}"/>
          </ac:spMkLst>
        </pc:spChg>
        <pc:spChg chg="mod">
          <ac:chgData name="DSA - Daiana Belén Escobar" userId="a985d929-ec43-4a68-b2d7-ba722c0a7c2e" providerId="ADAL" clId="{AD275ABD-A756-4084-8A0B-A781FB8E3BA9}" dt="2025-04-17T16:19:43.110" v="105" actId="790"/>
          <ac:spMkLst>
            <pc:docMk/>
            <pc:sldMk cId="2856740927" sldId="277"/>
            <ac:spMk id="9" creationId="{348C66BB-8E69-95DB-077A-0B627A6EAE35}"/>
          </ac:spMkLst>
        </pc:spChg>
        <pc:spChg chg="mod">
          <ac:chgData name="DSA - Daiana Belén Escobar" userId="a985d929-ec43-4a68-b2d7-ba722c0a7c2e" providerId="ADAL" clId="{AD275ABD-A756-4084-8A0B-A781FB8E3BA9}" dt="2025-04-17T16:19:43.110" v="105" actId="790"/>
          <ac:spMkLst>
            <pc:docMk/>
            <pc:sldMk cId="2856740927" sldId="277"/>
            <ac:spMk id="10" creationId="{3736A5F8-EB4E-E412-136D-3BADB822B8E9}"/>
          </ac:spMkLst>
        </pc:spChg>
      </pc:sldChg>
    </pc:docChg>
  </pc:docChgLst>
  <pc:docChgLst>
    <pc:chgData name="DSA - Daiana Belén Escobar" userId="a985d929-ec43-4a68-b2d7-ba722c0a7c2e" providerId="ADAL" clId="{E67C1DE6-D6C9-453F-9CB2-6E981DC04EA0}"/>
    <pc:docChg chg="delSld modSld sldOrd">
      <pc:chgData name="DSA - Daiana Belén Escobar" userId="a985d929-ec43-4a68-b2d7-ba722c0a7c2e" providerId="ADAL" clId="{E67C1DE6-D6C9-453F-9CB2-6E981DC04EA0}" dt="2025-02-24T14:46:11.607" v="2"/>
      <pc:docMkLst>
        <pc:docMk/>
      </pc:docMkLst>
      <pc:sldChg chg="del ord">
        <pc:chgData name="DSA - Daiana Belén Escobar" userId="a985d929-ec43-4a68-b2d7-ba722c0a7c2e" providerId="ADAL" clId="{E67C1DE6-D6C9-453F-9CB2-6E981DC04EA0}" dt="2025-02-24T14:46:11.607" v="2"/>
        <pc:sldMkLst>
          <pc:docMk/>
          <pc:sldMk cId="3914871848" sldId="256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A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C7123A-DF97-430E-95E4-008D30094924}" type="datetimeFigureOut">
              <a:rPr lang="es-AR" smtClean="0"/>
              <a:t>17/4/2025</a:t>
            </a:fld>
            <a:endParaRPr lang="es-A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A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s-A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A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68594C4-63E8-4973-B27E-5E2ACD8FCD76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9035521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A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8594C4-63E8-4973-B27E-5E2ACD8FCD76}" type="slidenum">
              <a:rPr lang="es-AR" smtClean="0"/>
              <a:t>3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16148933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A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8594C4-63E8-4973-B27E-5E2ACD8FCD76}" type="slidenum">
              <a:rPr lang="es-AR" smtClean="0"/>
              <a:t>9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0744526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9088FB0-4DB9-9EBF-DC98-D6C648A3605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756ED8F4-D258-88C0-2639-DF9AA7FFE07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C5729840-BD73-B5C9-A66E-1A99898C11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1D962-7DF7-4554-AA63-E45837D9A394}" type="datetimeFigureOut">
              <a:rPr lang="pt-BR" smtClean="0"/>
              <a:t>17/04/2025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EB115C7B-E0AD-AF80-20FA-4B06BEAA17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70B9A169-BB9A-2E51-036E-42879331BE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468F3-9353-4988-82B0-A4EB349C979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8330487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BE2D636-D582-880A-7380-1535358637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11BB85C8-7CCF-13E0-B26A-3A01343B595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4C3A75B4-837D-1664-599A-727D405B3A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1D962-7DF7-4554-AA63-E45837D9A394}" type="datetimeFigureOut">
              <a:rPr lang="pt-BR" smtClean="0"/>
              <a:t>17/04/2025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BD227629-B314-BE76-FD2D-6E5A08319C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161336A1-7412-730F-E051-89B98FD01B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468F3-9353-4988-82B0-A4EB349C979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133904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E37B27D6-EF7C-461A-5D7C-E75CC5F4008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BCC8F818-A0F0-8266-387A-4B40AA7CE31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5700B7F0-850A-B7DC-3705-C3C2590978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1D962-7DF7-4554-AA63-E45837D9A394}" type="datetimeFigureOut">
              <a:rPr lang="pt-BR" smtClean="0"/>
              <a:t>17/04/2025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6185748D-65A6-D43C-24C2-BA886B6B54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30B9BC02-CED4-4486-81EB-A34B3A1840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468F3-9353-4988-82B0-A4EB349C979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7290059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58A9341-4E74-3854-6DCE-1207E0910D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2423B27C-8201-56EF-41A4-DB6900D9F77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2E327E0B-B20F-390F-02DE-8C240BF8E2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1D962-7DF7-4554-AA63-E45837D9A394}" type="datetimeFigureOut">
              <a:rPr lang="pt-BR" smtClean="0"/>
              <a:t>17/04/2025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B0A2195A-1236-CE71-0593-CF12E19E31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6C5AEBEB-6E5E-556B-BEB2-54F3CE466A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468F3-9353-4988-82B0-A4EB349C979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1494208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D2F95CC-DAA4-DE2C-5A3B-103E814B8C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98A0BE57-08B5-21D9-CCCF-D9721FA0D6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E5CB6F46-27D3-B351-8988-418BD1A7DD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1D962-7DF7-4554-AA63-E45837D9A394}" type="datetimeFigureOut">
              <a:rPr lang="pt-BR" smtClean="0"/>
              <a:t>17/04/2025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D73BA6AD-BFAA-74D9-0B67-9DFA51F6DA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512AF07F-82A5-A26F-E442-2119D6F600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468F3-9353-4988-82B0-A4EB349C979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882082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2E62DFD-C871-46FD-30C3-EBDDFDBA66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40E6B96F-C883-2784-6E84-8B6F4088AD4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79B93E3C-F869-2F70-2962-857B50E30EC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2967400E-279B-887A-0FA0-3CA309C3A1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1D962-7DF7-4554-AA63-E45837D9A394}" type="datetimeFigureOut">
              <a:rPr lang="pt-BR" smtClean="0"/>
              <a:t>17/04/2025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B1FA2C85-DFA5-B65E-15D9-56F3E850EF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C0BAA3D8-D440-30E8-C685-F2A55C4ED6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468F3-9353-4988-82B0-A4EB349C979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572717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C71730E-21EA-B2D8-1B02-8C51C74975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5C753B26-51B1-4D02-24F6-E0E322DEEBF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6A985587-BE9E-D37E-28A0-6D28B436FAA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8E1093B9-43F9-26FD-60CC-EFE44829DE9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BD8D3B14-1A66-92EC-EC5F-80FAAEDFC90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E6A203AD-771B-B389-C922-2EE39A0397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1D962-7DF7-4554-AA63-E45837D9A394}" type="datetimeFigureOut">
              <a:rPr lang="pt-BR" smtClean="0"/>
              <a:t>17/04/2025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B2591A7E-815C-361C-C2B6-7CBF9419CE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7F4FFD8D-B81B-6386-7F41-4590D25232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468F3-9353-4988-82B0-A4EB349C979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824165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B2CE4F7-3703-2C4A-459E-3C5A922784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E1FAB110-08E3-FF06-044B-FE56773DB9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1D962-7DF7-4554-AA63-E45837D9A394}" type="datetimeFigureOut">
              <a:rPr lang="pt-BR" smtClean="0"/>
              <a:t>17/04/2025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9EF6EBD6-3082-1AB9-3B10-5EBDFC971D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F8779BB2-A3E9-B719-5C1D-21FB316F58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468F3-9353-4988-82B0-A4EB349C979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051815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9C345BF8-43D4-F7A7-AD8D-469AA94693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1D962-7DF7-4554-AA63-E45837D9A394}" type="datetimeFigureOut">
              <a:rPr lang="pt-BR" smtClean="0"/>
              <a:t>17/04/2025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126E6D09-1005-94E3-1C44-D4B7E2C124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CFF6A1F8-24F2-5DD0-6175-EEE8B99BA4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468F3-9353-4988-82B0-A4EB349C979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858092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29F8652-FD70-E12A-20EE-3452BCCB7A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C4B58576-D9D1-BA98-4789-A0DF950AA9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C0D4897F-CB5A-EDB8-E571-928E8064010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7064D2DB-1100-386B-AB3F-3335132A26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1D962-7DF7-4554-AA63-E45837D9A394}" type="datetimeFigureOut">
              <a:rPr lang="pt-BR" smtClean="0"/>
              <a:t>17/04/2025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DC35E515-3A04-1D7F-E01C-A13105D92B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78D1A1A9-2553-8D9D-D835-17654336D7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468F3-9353-4988-82B0-A4EB349C979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2715969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5F2BF21-41F0-BB33-1E58-009F90B941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244F3603-024C-3D3A-6C98-BF9D0CBD4CC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207FE649-9738-B4FA-2FFC-2D69D52266A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F55E2F68-F1E0-2951-AAB5-A2506BA20B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1D962-7DF7-4554-AA63-E45837D9A394}" type="datetimeFigureOut">
              <a:rPr lang="pt-BR" smtClean="0"/>
              <a:t>17/04/2025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04C820F2-88C5-6FA0-5907-545FDFE2F2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8BF7E926-43AC-4348-14C6-21673F5227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468F3-9353-4988-82B0-A4EB349C979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390745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73061194-A5B3-9C00-365D-E2128C7865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99E6D78B-C12A-51F7-2887-9027FE5312D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9E30EE85-7CF3-ED4F-49BD-1A4841791D2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41D962-7DF7-4554-AA63-E45837D9A394}" type="datetimeFigureOut">
              <a:rPr lang="pt-BR" smtClean="0"/>
              <a:t>17/04/2025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4392C8E3-797E-BA2D-1FF1-1766B9B8EF3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C65504C1-5C87-4A21-8FF8-A4B2FF28379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5468F3-9353-4988-82B0-A4EB349C979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5752162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3FDC1EF6-B7EB-31C0-443E-E0CD1E2FD29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Retângulo: Cantos Diagonais Arredondados 9">
            <a:extLst>
              <a:ext uri="{FF2B5EF4-FFF2-40B4-BE49-F238E27FC236}">
                <a16:creationId xmlns:a16="http://schemas.microsoft.com/office/drawing/2014/main" id="{3736A5F8-EB4E-E412-136D-3BADB822B8E9}"/>
              </a:ext>
            </a:extLst>
          </p:cNvPr>
          <p:cNvSpPr/>
          <p:nvPr/>
        </p:nvSpPr>
        <p:spPr>
          <a:xfrm>
            <a:off x="3902364" y="4321405"/>
            <a:ext cx="905164" cy="400110"/>
          </a:xfrm>
          <a:prstGeom prst="round2Diag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 noProof="0" dirty="0"/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1111DEAC-2DE4-4D0A-90B9-FD6A977A872F}"/>
              </a:ext>
            </a:extLst>
          </p:cNvPr>
          <p:cNvSpPr txBox="1"/>
          <p:nvPr/>
        </p:nvSpPr>
        <p:spPr>
          <a:xfrm>
            <a:off x="3805380" y="1665069"/>
            <a:ext cx="543098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sz="4000" noProof="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EMBAJADORES  </a:t>
            </a:r>
            <a:r>
              <a:rPr lang="es-AR" sz="4000" noProof="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DEL</a:t>
            </a: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60F825EF-A570-359C-F276-EA136556E659}"/>
              </a:ext>
            </a:extLst>
          </p:cNvPr>
          <p:cNvSpPr txBox="1"/>
          <p:nvPr/>
        </p:nvSpPr>
        <p:spPr>
          <a:xfrm>
            <a:off x="3731489" y="1972285"/>
            <a:ext cx="9719198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sz="16600" noProof="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REINO</a:t>
            </a:r>
            <a:endParaRPr lang="es-AR" sz="16600" noProof="0" dirty="0">
              <a:solidFill>
                <a:schemeClr val="bg1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F67EAAC4-4878-C730-1CA3-1BC94DEEC2A2}"/>
              </a:ext>
            </a:extLst>
          </p:cNvPr>
          <p:cNvSpPr txBox="1"/>
          <p:nvPr/>
        </p:nvSpPr>
        <p:spPr>
          <a:xfrm>
            <a:off x="3980872" y="4730751"/>
            <a:ext cx="582352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sz="2000" noProof="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Semana de </a:t>
            </a:r>
          </a:p>
          <a:p>
            <a:r>
              <a:rPr lang="es-AR" sz="2000" noProof="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Reavivamiento Espiritual</a:t>
            </a:r>
          </a:p>
        </p:txBody>
      </p:sp>
      <p:sp>
        <p:nvSpPr>
          <p:cNvPr id="9" name="CaixaDeTexto 8">
            <a:extLst>
              <a:ext uri="{FF2B5EF4-FFF2-40B4-BE49-F238E27FC236}">
                <a16:creationId xmlns:a16="http://schemas.microsoft.com/office/drawing/2014/main" id="{348C66BB-8E69-95DB-077A-0B627A6EAE35}"/>
              </a:ext>
            </a:extLst>
          </p:cNvPr>
          <p:cNvSpPr txBox="1"/>
          <p:nvPr/>
        </p:nvSpPr>
        <p:spPr>
          <a:xfrm>
            <a:off x="3980872" y="4330641"/>
            <a:ext cx="8266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sz="2000" noProof="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2025</a:t>
            </a:r>
          </a:p>
        </p:txBody>
      </p:sp>
    </p:spTree>
    <p:extLst>
      <p:ext uri="{BB962C8B-B14F-4D97-AF65-F5344CB8AC3E}">
        <p14:creationId xmlns:p14="http://schemas.microsoft.com/office/powerpoint/2010/main" val="28567409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6A3EC4-30F3-70C3-2B80-A03A809B58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45AE3F1D-E1EA-75D1-883D-D4C24EBA96F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CaixaDeTexto 7">
            <a:extLst>
              <a:ext uri="{FF2B5EF4-FFF2-40B4-BE49-F238E27FC236}">
                <a16:creationId xmlns:a16="http://schemas.microsoft.com/office/drawing/2014/main" id="{AD2828CC-7C10-2827-A381-A2DA65B48492}"/>
              </a:ext>
            </a:extLst>
          </p:cNvPr>
          <p:cNvSpPr txBox="1"/>
          <p:nvPr/>
        </p:nvSpPr>
        <p:spPr>
          <a:xfrm>
            <a:off x="1214438" y="3925800"/>
            <a:ext cx="9763124" cy="14645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125"/>
              </a:spcAft>
              <a:buClrTx/>
              <a:buSzTx/>
              <a:buFontTx/>
              <a:buNone/>
              <a:tabLst/>
              <a:defRPr/>
            </a:pPr>
            <a:r>
              <a:rPr kumimoji="0" lang="es-AR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Light" panose="02000000000000000000" pitchFamily="2" charset="0"/>
                <a:ea typeface="Roboto Light" panose="02000000000000000000" pitchFamily="2" charset="0"/>
                <a:cs typeface="+mn-cs"/>
              </a:rPr>
              <a:t>“Bienaventurado todo aquel que teme a Jehová, que anda en sus caminos. Cuando comieres el trabajo de tus manos, bienaventurado serás, y te irá bien.”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125"/>
              </a:spcAft>
              <a:buClrTx/>
              <a:buSzTx/>
              <a:buFontTx/>
              <a:buNone/>
              <a:tabLst/>
              <a:defRPr/>
            </a:pPr>
            <a:br>
              <a:rPr kumimoji="0" lang="es-AR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Light" panose="02000000000000000000" pitchFamily="2" charset="0"/>
                <a:ea typeface="Roboto Light" panose="02000000000000000000" pitchFamily="2" charset="0"/>
                <a:cs typeface="+mn-cs"/>
              </a:rPr>
            </a:br>
            <a:r>
              <a:rPr kumimoji="0" lang="es-AR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Light" panose="02000000000000000000" pitchFamily="2" charset="0"/>
                <a:ea typeface="Roboto Light" panose="02000000000000000000" pitchFamily="2" charset="0"/>
                <a:cs typeface="+mn-cs"/>
              </a:rPr>
              <a:t>Salmos 128:1-2</a:t>
            </a:r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779D12F1-6F40-DB8C-B441-4FFAA91A13A8}"/>
              </a:ext>
            </a:extLst>
          </p:cNvPr>
          <p:cNvSpPr txBox="1"/>
          <p:nvPr/>
        </p:nvSpPr>
        <p:spPr>
          <a:xfrm>
            <a:off x="1214437" y="2072735"/>
            <a:ext cx="976312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AR" sz="6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Black" panose="02000000000000000000" pitchFamily="2" charset="0"/>
                <a:ea typeface="Roboto Black" panose="02000000000000000000" pitchFamily="2" charset="0"/>
                <a:cs typeface="+mn-cs"/>
              </a:rPr>
              <a:t>LA FAMILIA DE JESÚS</a:t>
            </a:r>
            <a:endParaRPr kumimoji="0" lang="es-AR" sz="7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Black" panose="02000000000000000000" pitchFamily="2" charset="0"/>
              <a:ea typeface="Roboto Black" panose="02000000000000000000" pitchFamily="2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5470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66F4AE-C56D-4B56-E109-CA0A6735D7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>
            <a:extLst>
              <a:ext uri="{FF2B5EF4-FFF2-40B4-BE49-F238E27FC236}">
                <a16:creationId xmlns:a16="http://schemas.microsoft.com/office/drawing/2014/main" id="{7FC6B2C7-F46B-471D-14DC-13B43D7E6DD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5664" r="20310"/>
          <a:stretch/>
        </p:blipFill>
        <p:spPr>
          <a:xfrm>
            <a:off x="4400550" y="64528"/>
            <a:ext cx="10200177" cy="6728943"/>
          </a:xfrm>
          <a:prstGeom prst="rect">
            <a:avLst/>
          </a:prstGeom>
        </p:spPr>
      </p:pic>
      <p:pic>
        <p:nvPicPr>
          <p:cNvPr id="3" name="Imagem 2">
            <a:extLst>
              <a:ext uri="{FF2B5EF4-FFF2-40B4-BE49-F238E27FC236}">
                <a16:creationId xmlns:a16="http://schemas.microsoft.com/office/drawing/2014/main" id="{00E26434-2DA0-2A4D-062D-12787D621D6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191998" cy="6858000"/>
          </a:xfrm>
          <a:prstGeom prst="rect">
            <a:avLst/>
          </a:prstGeom>
        </p:spPr>
      </p:pic>
      <p:sp>
        <p:nvSpPr>
          <p:cNvPr id="8" name="CaixaDeTexto 7">
            <a:extLst>
              <a:ext uri="{FF2B5EF4-FFF2-40B4-BE49-F238E27FC236}">
                <a16:creationId xmlns:a16="http://schemas.microsoft.com/office/drawing/2014/main" id="{6B292996-F67E-8D52-2675-CB1D6E55BE98}"/>
              </a:ext>
            </a:extLst>
          </p:cNvPr>
          <p:cNvSpPr txBox="1"/>
          <p:nvPr/>
        </p:nvSpPr>
        <p:spPr>
          <a:xfrm>
            <a:off x="929120" y="2305614"/>
            <a:ext cx="4700155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125"/>
              </a:spcAft>
            </a:pPr>
            <a:r>
              <a:rPr lang="es-AR" sz="2800" b="1" noProof="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La familia bendecida es aquella donde reina la paz, y la paz no es sinónimo de dinero, sino que es donde está Jesús, el rey de paz.</a:t>
            </a:r>
          </a:p>
        </p:txBody>
      </p:sp>
    </p:spTree>
    <p:extLst>
      <p:ext uri="{BB962C8B-B14F-4D97-AF65-F5344CB8AC3E}">
        <p14:creationId xmlns:p14="http://schemas.microsoft.com/office/powerpoint/2010/main" val="28987551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F6A20B-CA3C-BAC8-710F-4F3B254D62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m 11" descr="Homem deitado na cama&#10;&#10;O conteúdo gerado por IA pode estar incorreto.">
            <a:extLst>
              <a:ext uri="{FF2B5EF4-FFF2-40B4-BE49-F238E27FC236}">
                <a16:creationId xmlns:a16="http://schemas.microsoft.com/office/drawing/2014/main" id="{BBD407D7-6BA3-AB78-722B-C05E6D08FE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13826" y="-3206"/>
            <a:ext cx="10684323" cy="6858000"/>
          </a:xfrm>
          <a:prstGeom prst="rect">
            <a:avLst/>
          </a:prstGeom>
        </p:spPr>
      </p:pic>
      <p:pic>
        <p:nvPicPr>
          <p:cNvPr id="7" name="Imagem 6">
            <a:extLst>
              <a:ext uri="{FF2B5EF4-FFF2-40B4-BE49-F238E27FC236}">
                <a16:creationId xmlns:a16="http://schemas.microsoft.com/office/drawing/2014/main" id="{AD0FA0F3-0C02-B2AA-E978-71779056F5B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0" y="-1"/>
            <a:ext cx="12192000" cy="6858001"/>
          </a:xfrm>
          <a:prstGeom prst="rect">
            <a:avLst/>
          </a:prstGeom>
        </p:spPr>
      </p:pic>
      <p:sp>
        <p:nvSpPr>
          <p:cNvPr id="6" name="CaixaDeTexto 5">
            <a:extLst>
              <a:ext uri="{FF2B5EF4-FFF2-40B4-BE49-F238E27FC236}">
                <a16:creationId xmlns:a16="http://schemas.microsoft.com/office/drawing/2014/main" id="{A07500BF-9DAA-EADF-C1D4-C7F2DEA2CF54}"/>
              </a:ext>
            </a:extLst>
          </p:cNvPr>
          <p:cNvSpPr txBox="1"/>
          <p:nvPr/>
        </p:nvSpPr>
        <p:spPr>
          <a:xfrm>
            <a:off x="3296093" y="607107"/>
            <a:ext cx="827656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AR" sz="4000" noProof="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LA FAMILIA DONDE VIVIÓ JESÚS</a:t>
            </a: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79D8D0CF-3F11-68CB-0C5D-9E32F3FC27F3}"/>
              </a:ext>
            </a:extLst>
          </p:cNvPr>
          <p:cNvSpPr txBox="1"/>
          <p:nvPr/>
        </p:nvSpPr>
        <p:spPr>
          <a:xfrm>
            <a:off x="4886324" y="2557731"/>
            <a:ext cx="68266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spcAft>
                <a:spcPts val="1125"/>
              </a:spcAft>
              <a:buFont typeface="Arial" panose="020B0604020202020204" pitchFamily="34" charset="0"/>
              <a:buChar char="•"/>
            </a:pPr>
            <a:r>
              <a:rPr lang="es-AR" sz="2400" b="0" i="0" noProof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La familia de Jesús adoraba (Luc. 4:16).</a:t>
            </a:r>
            <a:endParaRPr lang="es-AR" sz="2400" noProof="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2" name="CaixaDeTexto 1">
            <a:extLst>
              <a:ext uri="{FF2B5EF4-FFF2-40B4-BE49-F238E27FC236}">
                <a16:creationId xmlns:a16="http://schemas.microsoft.com/office/drawing/2014/main" id="{68166CF2-5BD7-5E4F-082A-3D52A32BEAB3}"/>
              </a:ext>
            </a:extLst>
          </p:cNvPr>
          <p:cNvSpPr txBox="1"/>
          <p:nvPr/>
        </p:nvSpPr>
        <p:spPr>
          <a:xfrm>
            <a:off x="4886323" y="1418612"/>
            <a:ext cx="68266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125"/>
              </a:spcAft>
              <a:buClrTx/>
              <a:buSzTx/>
              <a:buFontTx/>
              <a:buNone/>
              <a:tabLst/>
              <a:defRPr/>
            </a:pPr>
            <a:r>
              <a:rPr kumimoji="0" lang="es-AR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Light" panose="02000000000000000000" pitchFamily="2" charset="0"/>
                <a:ea typeface="Roboto Light" panose="02000000000000000000" pitchFamily="2" charset="0"/>
                <a:cs typeface="+mn-cs"/>
              </a:rPr>
              <a:t>Era una familia que pertenecía al Señor y que nos dejó ejemplos para nuestros días.</a:t>
            </a:r>
            <a:endParaRPr kumimoji="0" lang="es-AR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Light" panose="02000000000000000000" pitchFamily="2" charset="0"/>
              <a:ea typeface="Roboto Light" panose="02000000000000000000" pitchFamily="2" charset="0"/>
              <a:cs typeface="+mn-cs"/>
            </a:endParaRPr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4276EADD-9B7C-E458-EF5C-503FBB4E2681}"/>
              </a:ext>
            </a:extLst>
          </p:cNvPr>
          <p:cNvSpPr txBox="1"/>
          <p:nvPr/>
        </p:nvSpPr>
        <p:spPr>
          <a:xfrm>
            <a:off x="4886324" y="3194962"/>
            <a:ext cx="57864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spcAft>
                <a:spcPts val="1125"/>
              </a:spcAft>
              <a:buFont typeface="Arial" panose="020B0604020202020204" pitchFamily="34" charset="0"/>
              <a:buChar char="•"/>
            </a:pPr>
            <a:r>
              <a:rPr lang="es-AR" sz="2400" b="0" i="0" noProof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La familia de Jesús oraba (</a:t>
            </a:r>
            <a:r>
              <a:rPr lang="es-AR" sz="2400" b="0" i="0" noProof="0" dirty="0" err="1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Hec</a:t>
            </a:r>
            <a:r>
              <a:rPr lang="es-AR" sz="2400" b="0" i="0" noProof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. 1:14).</a:t>
            </a:r>
            <a:endParaRPr lang="es-AR" sz="2400" noProof="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CC1567E1-B772-F47E-6DD2-24EA833AC488}"/>
              </a:ext>
            </a:extLst>
          </p:cNvPr>
          <p:cNvSpPr txBox="1"/>
          <p:nvPr/>
        </p:nvSpPr>
        <p:spPr>
          <a:xfrm>
            <a:off x="4886324" y="3832193"/>
            <a:ext cx="66863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spcAft>
                <a:spcPts val="1125"/>
              </a:spcAft>
              <a:buFont typeface="Arial" panose="020B0604020202020204" pitchFamily="34" charset="0"/>
              <a:buChar char="•"/>
            </a:pPr>
            <a:r>
              <a:rPr lang="es-AR" sz="2400" b="0" i="0" noProof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La familia de Jesús ofrendaba </a:t>
            </a:r>
            <a:r>
              <a:rPr lang="es-AR" sz="2400" noProof="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(Lev. 12:6-7; Lev. 12:8).</a:t>
            </a:r>
          </a:p>
        </p:txBody>
      </p:sp>
      <p:sp>
        <p:nvSpPr>
          <p:cNvPr id="9" name="CaixaDeTexto 8">
            <a:extLst>
              <a:ext uri="{FF2B5EF4-FFF2-40B4-BE49-F238E27FC236}">
                <a16:creationId xmlns:a16="http://schemas.microsoft.com/office/drawing/2014/main" id="{7AABAF47-1CD7-4DEE-B27A-B261440A9D44}"/>
              </a:ext>
            </a:extLst>
          </p:cNvPr>
          <p:cNvSpPr txBox="1"/>
          <p:nvPr/>
        </p:nvSpPr>
        <p:spPr>
          <a:xfrm>
            <a:off x="4886324" y="4838756"/>
            <a:ext cx="66863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spcAft>
                <a:spcPts val="1125"/>
              </a:spcAft>
              <a:buFont typeface="Arial" panose="020B0604020202020204" pitchFamily="34" charset="0"/>
              <a:buChar char="•"/>
            </a:pPr>
            <a:r>
              <a:rPr lang="es-AR" sz="2400" b="0" i="0" noProof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En la familia de Jesús había obediencia a los padres (Luc. 2:51).</a:t>
            </a:r>
            <a:endParaRPr lang="es-AR" sz="2400" noProof="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10" name="CaixaDeTexto 9">
            <a:extLst>
              <a:ext uri="{FF2B5EF4-FFF2-40B4-BE49-F238E27FC236}">
                <a16:creationId xmlns:a16="http://schemas.microsoft.com/office/drawing/2014/main" id="{DB93A3A3-1473-C629-D726-01CBA6719D14}"/>
              </a:ext>
            </a:extLst>
          </p:cNvPr>
          <p:cNvSpPr txBox="1"/>
          <p:nvPr/>
        </p:nvSpPr>
        <p:spPr>
          <a:xfrm>
            <a:off x="4886324" y="5845321"/>
            <a:ext cx="57864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spcAft>
                <a:spcPts val="1125"/>
              </a:spcAft>
              <a:buFont typeface="Arial" panose="020B0604020202020204" pitchFamily="34" charset="0"/>
              <a:buChar char="•"/>
            </a:pPr>
            <a:r>
              <a:rPr lang="es-AR" sz="2400" b="0" i="0" noProof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Jesús era el centro de la familia.</a:t>
            </a:r>
            <a:endParaRPr lang="es-AR" sz="2400" noProof="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60891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4DB78D4-8DFE-E343-A794-2E72D75B83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Imagem 14" descr="Por do sol no céu&#10;&#10;O conteúdo gerado por IA pode estar incorreto.">
            <a:extLst>
              <a:ext uri="{FF2B5EF4-FFF2-40B4-BE49-F238E27FC236}">
                <a16:creationId xmlns:a16="http://schemas.microsoft.com/office/drawing/2014/main" id="{62EFED87-597C-751B-7407-AE86406E73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3353" y="0"/>
            <a:ext cx="6088647" cy="6858000"/>
          </a:xfrm>
          <a:prstGeom prst="rect">
            <a:avLst/>
          </a:prstGeom>
        </p:spPr>
      </p:pic>
      <p:pic>
        <p:nvPicPr>
          <p:cNvPr id="4" name="Imagem 3">
            <a:extLst>
              <a:ext uri="{FF2B5EF4-FFF2-40B4-BE49-F238E27FC236}">
                <a16:creationId xmlns:a16="http://schemas.microsoft.com/office/drawing/2014/main" id="{B307F10E-DAA5-0672-7BC2-68F62B5893B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1998" cy="6858000"/>
          </a:xfrm>
          <a:prstGeom prst="rect">
            <a:avLst/>
          </a:prstGeom>
        </p:spPr>
      </p:pic>
      <p:sp>
        <p:nvSpPr>
          <p:cNvPr id="6" name="CaixaDeTexto 5">
            <a:extLst>
              <a:ext uri="{FF2B5EF4-FFF2-40B4-BE49-F238E27FC236}">
                <a16:creationId xmlns:a16="http://schemas.microsoft.com/office/drawing/2014/main" id="{111BDE68-2AF2-EFAF-1C35-587D3E04972A}"/>
              </a:ext>
            </a:extLst>
          </p:cNvPr>
          <p:cNvSpPr txBox="1"/>
          <p:nvPr/>
        </p:nvSpPr>
        <p:spPr>
          <a:xfrm>
            <a:off x="865106" y="615680"/>
            <a:ext cx="929961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sz="4000" noProof="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LA FAMILIA QUE SE </a:t>
            </a:r>
          </a:p>
          <a:p>
            <a:r>
              <a:rPr lang="es-AR" sz="4000" noProof="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CONSAGRA A ÉL</a:t>
            </a: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31ABE7A8-108E-3263-7F08-860E5A3F4E51}"/>
              </a:ext>
            </a:extLst>
          </p:cNvPr>
          <p:cNvSpPr txBox="1"/>
          <p:nvPr/>
        </p:nvSpPr>
        <p:spPr>
          <a:xfrm>
            <a:off x="471702" y="2370006"/>
            <a:ext cx="78535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spcAft>
                <a:spcPts val="1125"/>
              </a:spcAft>
              <a:buFont typeface="Arial" panose="020B0604020202020204" pitchFamily="34" charset="0"/>
              <a:buChar char="•"/>
            </a:pPr>
            <a:r>
              <a:rPr lang="es-AR" sz="2400" b="0" i="0" noProof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La familia que se consagra a Jesús le pertenece a él.</a:t>
            </a:r>
            <a:endParaRPr lang="es-AR" sz="2400" noProof="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0483B0D8-3E3B-C848-9E0E-C6635F834E0F}"/>
              </a:ext>
            </a:extLst>
          </p:cNvPr>
          <p:cNvSpPr txBox="1"/>
          <p:nvPr/>
        </p:nvSpPr>
        <p:spPr>
          <a:xfrm>
            <a:off x="471702" y="3085448"/>
            <a:ext cx="77483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spcAft>
                <a:spcPts val="1125"/>
              </a:spcAft>
              <a:buFont typeface="Arial" panose="020B0604020202020204" pitchFamily="34" charset="0"/>
              <a:buChar char="•"/>
            </a:pPr>
            <a:r>
              <a:rPr lang="es-AR" sz="2400" b="0" i="0" noProof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La familia que recibe a Jesús es bendecida.</a:t>
            </a:r>
            <a:endParaRPr lang="es-AR" sz="2400" noProof="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BF02F8DE-66D9-0BBE-8F8D-8994CC03DFB6}"/>
              </a:ext>
            </a:extLst>
          </p:cNvPr>
          <p:cNvSpPr txBox="1"/>
          <p:nvPr/>
        </p:nvSpPr>
        <p:spPr>
          <a:xfrm>
            <a:off x="471701" y="3800890"/>
            <a:ext cx="71292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spcAft>
                <a:spcPts val="1125"/>
              </a:spcAft>
              <a:buFont typeface="Arial" panose="020B0604020202020204" pitchFamily="34" charset="0"/>
              <a:buChar char="•"/>
            </a:pPr>
            <a:r>
              <a:rPr lang="es-AR" sz="2400" b="0" i="0" noProof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Bendición en la fidelidad en los diezmos y las ofrendas.</a:t>
            </a:r>
            <a:endParaRPr lang="es-AR" sz="2400" noProof="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9" name="CaixaDeTexto 8">
            <a:extLst>
              <a:ext uri="{FF2B5EF4-FFF2-40B4-BE49-F238E27FC236}">
                <a16:creationId xmlns:a16="http://schemas.microsoft.com/office/drawing/2014/main" id="{F3D12C0C-0614-6911-F572-30FC9EEE0C47}"/>
              </a:ext>
            </a:extLst>
          </p:cNvPr>
          <p:cNvSpPr txBox="1"/>
          <p:nvPr/>
        </p:nvSpPr>
        <p:spPr>
          <a:xfrm>
            <a:off x="471701" y="4700997"/>
            <a:ext cx="66863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spcAft>
                <a:spcPts val="1125"/>
              </a:spcAft>
              <a:buFont typeface="Arial" panose="020B0604020202020204" pitchFamily="34" charset="0"/>
              <a:buChar char="•"/>
            </a:pPr>
            <a:r>
              <a:rPr lang="es-AR" sz="2400" b="0" i="0" noProof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Bendición en necesidades y peligros.</a:t>
            </a:r>
            <a:endParaRPr lang="es-AR" sz="2400" noProof="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10" name="CaixaDeTexto 9">
            <a:extLst>
              <a:ext uri="{FF2B5EF4-FFF2-40B4-BE49-F238E27FC236}">
                <a16:creationId xmlns:a16="http://schemas.microsoft.com/office/drawing/2014/main" id="{BCD973E4-21B1-9FAE-CCC7-7F780A45B18E}"/>
              </a:ext>
            </a:extLst>
          </p:cNvPr>
          <p:cNvSpPr txBox="1"/>
          <p:nvPr/>
        </p:nvSpPr>
        <p:spPr>
          <a:xfrm>
            <a:off x="471701" y="5231773"/>
            <a:ext cx="66863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spcAft>
                <a:spcPts val="1125"/>
              </a:spcAft>
              <a:buFont typeface="Arial" panose="020B0604020202020204" pitchFamily="34" charset="0"/>
              <a:buChar char="•"/>
            </a:pPr>
            <a:r>
              <a:rPr lang="es-AR" sz="2400" b="0" i="0" noProof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La familia de Jesús no se dio por vencida en la misión de salvar.</a:t>
            </a:r>
            <a:endParaRPr lang="es-AR" sz="2400" noProof="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91041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F3A162-04B8-26DF-09FD-937B361E8D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Mulher sentada com criança no colo&#10;&#10;O conteúdo gerado por IA pode estar incorreto.">
            <a:extLst>
              <a:ext uri="{FF2B5EF4-FFF2-40B4-BE49-F238E27FC236}">
                <a16:creationId xmlns:a16="http://schemas.microsoft.com/office/drawing/2014/main" id="{EB7DE3C9-13AA-A53A-4EC7-13D1A9A42F2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2625" y="0"/>
            <a:ext cx="6858000" cy="6858000"/>
          </a:xfrm>
          <a:prstGeom prst="rect">
            <a:avLst/>
          </a:prstGeom>
        </p:spPr>
      </p:pic>
      <p:pic>
        <p:nvPicPr>
          <p:cNvPr id="3" name="Imagem 2">
            <a:extLst>
              <a:ext uri="{FF2B5EF4-FFF2-40B4-BE49-F238E27FC236}">
                <a16:creationId xmlns:a16="http://schemas.microsoft.com/office/drawing/2014/main" id="{8F47BC6E-F3BF-E2AB-B43F-BFEF7488092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1"/>
          </a:xfrm>
          <a:prstGeom prst="rect">
            <a:avLst/>
          </a:prstGeom>
        </p:spPr>
      </p:pic>
      <p:sp>
        <p:nvSpPr>
          <p:cNvPr id="6" name="CaixaDeTexto 5">
            <a:extLst>
              <a:ext uri="{FF2B5EF4-FFF2-40B4-BE49-F238E27FC236}">
                <a16:creationId xmlns:a16="http://schemas.microsoft.com/office/drawing/2014/main" id="{F4D6F7B5-C900-9502-AC6C-759843089A8F}"/>
              </a:ext>
            </a:extLst>
          </p:cNvPr>
          <p:cNvSpPr txBox="1"/>
          <p:nvPr/>
        </p:nvSpPr>
        <p:spPr>
          <a:xfrm>
            <a:off x="898941" y="819602"/>
            <a:ext cx="59927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sz="4000" noProof="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CUANDO JESÚS ESTÁ</a:t>
            </a: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F4C63860-31F2-F7AB-66CE-B862179EC46F}"/>
              </a:ext>
            </a:extLst>
          </p:cNvPr>
          <p:cNvSpPr txBox="1"/>
          <p:nvPr/>
        </p:nvSpPr>
        <p:spPr>
          <a:xfrm>
            <a:off x="898941" y="1657206"/>
            <a:ext cx="7118903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b="0" i="0" noProof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“Con Jesús en la familia todo es alegría</a:t>
            </a:r>
          </a:p>
          <a:p>
            <a:r>
              <a:rPr lang="es-AR" b="0" i="0" noProof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y consuelo, aun en la prueba,</a:t>
            </a:r>
          </a:p>
          <a:p>
            <a:r>
              <a:rPr lang="es-AR" b="0" i="0" noProof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pero cuando no está,</a:t>
            </a:r>
          </a:p>
          <a:p>
            <a:r>
              <a:rPr lang="es-AR" b="0" i="0" noProof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¡Todo es tristeza y profunda soledad!</a:t>
            </a:r>
          </a:p>
          <a:p>
            <a:endParaRPr lang="es-AR" b="0" i="0" noProof="0" dirty="0">
              <a:solidFill>
                <a:schemeClr val="bg1"/>
              </a:solidFill>
              <a:effectLst/>
              <a:latin typeface="Roboto" panose="02000000000000000000" pitchFamily="2" charset="0"/>
              <a:ea typeface="Roboto" panose="02000000000000000000" pitchFamily="2" charset="0"/>
            </a:endParaRPr>
          </a:p>
          <a:p>
            <a:r>
              <a:rPr lang="es-AR" b="0" i="0" noProof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Sin él, todo está vacío, pero con él todo tiene sentido,</a:t>
            </a:r>
          </a:p>
          <a:p>
            <a:r>
              <a:rPr lang="es-AR" b="0" i="0" noProof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Se tiene paz y esperanza,</a:t>
            </a:r>
          </a:p>
          <a:p>
            <a:r>
              <a:rPr lang="es-AR" b="0" i="0" noProof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y curación del corazón herido.</a:t>
            </a:r>
          </a:p>
          <a:p>
            <a:endParaRPr lang="es-AR" b="0" i="0" noProof="0" dirty="0">
              <a:solidFill>
                <a:schemeClr val="bg1"/>
              </a:solidFill>
              <a:effectLst/>
              <a:latin typeface="Roboto" panose="02000000000000000000" pitchFamily="2" charset="0"/>
              <a:ea typeface="Roboto" panose="02000000000000000000" pitchFamily="2" charset="0"/>
            </a:endParaRPr>
          </a:p>
          <a:p>
            <a:r>
              <a:rPr lang="es-AR" b="0" i="0" noProof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Con Jesús hay salvación y consuelo verdadero,</a:t>
            </a:r>
          </a:p>
          <a:p>
            <a:r>
              <a:rPr lang="es-AR" b="0" i="0" noProof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¡Solo prueba su bendita presencia y camina con él el día entero!</a:t>
            </a:r>
          </a:p>
          <a:p>
            <a:endParaRPr lang="es-AR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  <a:p>
            <a:r>
              <a:rPr lang="es-AR" b="0" i="0" noProof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¡Qué diferencia la familia bendecida</a:t>
            </a:r>
          </a:p>
          <a:p>
            <a:r>
              <a:rPr lang="es-AR" b="0" i="0" noProof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Donde se percibe luz!</a:t>
            </a:r>
          </a:p>
          <a:p>
            <a:r>
              <a:rPr lang="es-AR" b="0" i="0" noProof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Luz que marca la diferencia por la presencia,</a:t>
            </a:r>
          </a:p>
          <a:p>
            <a:r>
              <a:rPr lang="es-AR" b="0" i="0" noProof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¡La presencia del Señor Jesús! </a:t>
            </a:r>
          </a:p>
          <a:p>
            <a:r>
              <a:rPr lang="es-AR" b="0" i="0" noProof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DNS, 2024</a:t>
            </a:r>
            <a:endParaRPr lang="es-AR" noProof="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416679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EC335D-7CE7-9D75-DBCC-51F589E38F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11F34D87-7A9E-D227-653E-DB17834BA58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" y="0"/>
            <a:ext cx="12191998" cy="6858000"/>
          </a:xfrm>
          <a:prstGeom prst="rect">
            <a:avLst/>
          </a:prstGeom>
        </p:spPr>
      </p:pic>
      <p:sp>
        <p:nvSpPr>
          <p:cNvPr id="6" name="CaixaDeTexto 5">
            <a:extLst>
              <a:ext uri="{FF2B5EF4-FFF2-40B4-BE49-F238E27FC236}">
                <a16:creationId xmlns:a16="http://schemas.microsoft.com/office/drawing/2014/main" id="{319063CA-0408-2F61-963C-F809E939CF6F}"/>
              </a:ext>
            </a:extLst>
          </p:cNvPr>
          <p:cNvSpPr txBox="1"/>
          <p:nvPr/>
        </p:nvSpPr>
        <p:spPr>
          <a:xfrm>
            <a:off x="3752850" y="5045649"/>
            <a:ext cx="46863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AR" sz="2000" noProof="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(El hogar cristiano, p. 24)</a:t>
            </a:r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D20F9604-0422-829E-9EA9-63E09D53DA24}"/>
              </a:ext>
            </a:extLst>
          </p:cNvPr>
          <p:cNvSpPr txBox="1"/>
          <p:nvPr/>
        </p:nvSpPr>
        <p:spPr>
          <a:xfrm>
            <a:off x="785091" y="1200733"/>
            <a:ext cx="1939638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AR" sz="16600" noProof="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“</a:t>
            </a: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CAF43F12-00BC-8292-E239-96A8C78C3695}"/>
              </a:ext>
            </a:extLst>
          </p:cNvPr>
          <p:cNvSpPr txBox="1"/>
          <p:nvPr/>
        </p:nvSpPr>
        <p:spPr>
          <a:xfrm>
            <a:off x="2214418" y="2099834"/>
            <a:ext cx="7763164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1125"/>
              </a:spcAft>
            </a:pPr>
            <a:r>
              <a:rPr lang="es-AR" sz="2800" b="1" i="0" noProof="0" dirty="0">
                <a:solidFill>
                  <a:schemeClr val="bg1"/>
                </a:solidFill>
                <a:effectLst/>
                <a:latin typeface="Roboto Medium" panose="02000000000000000000" pitchFamily="2" charset="0"/>
                <a:ea typeface="Roboto Medium" panose="02000000000000000000" pitchFamily="2" charset="0"/>
              </a:rPr>
              <a:t>Sólo la presencia de Cristo puede hacer felices a hombres y mujeres. (...) El hogar viene a ser entonces un Edén de bienaventuranza; la familia, un hermoso símbolo de la familia celestial.</a:t>
            </a:r>
            <a:endParaRPr lang="es-AR" sz="2800" noProof="0" dirty="0">
              <a:solidFill>
                <a:schemeClr val="bg1"/>
              </a:solidFill>
              <a:latin typeface="Roboto Medium" panose="02000000000000000000" pitchFamily="2" charset="0"/>
              <a:ea typeface="Roboto Medium" panose="02000000000000000000" pitchFamily="2" charset="0"/>
            </a:endParaRPr>
          </a:p>
        </p:txBody>
      </p:sp>
      <p:sp>
        <p:nvSpPr>
          <p:cNvPr id="11" name="CaixaDeTexto 10">
            <a:extLst>
              <a:ext uri="{FF2B5EF4-FFF2-40B4-BE49-F238E27FC236}">
                <a16:creationId xmlns:a16="http://schemas.microsoft.com/office/drawing/2014/main" id="{C3C87AC7-8454-B7A9-F1CA-3391AD003CA6}"/>
              </a:ext>
            </a:extLst>
          </p:cNvPr>
          <p:cNvSpPr txBox="1"/>
          <p:nvPr/>
        </p:nvSpPr>
        <p:spPr>
          <a:xfrm>
            <a:off x="9423398" y="3213138"/>
            <a:ext cx="1939638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AR" sz="16600" noProof="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59299792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0005EB-6B0A-EDC6-8FD5-515A09E59C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 descr="Mão de uma pessoa com a mão no rosto&#10;&#10;O conteúdo gerado por IA pode estar incorreto.">
            <a:extLst>
              <a:ext uri="{FF2B5EF4-FFF2-40B4-BE49-F238E27FC236}">
                <a16:creationId xmlns:a16="http://schemas.microsoft.com/office/drawing/2014/main" id="{1F7B3EC5-001A-8BD5-C08B-A2EF398BFB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52425" y="-2214354"/>
            <a:ext cx="6096000" cy="9177129"/>
          </a:xfrm>
          <a:prstGeom prst="rect">
            <a:avLst/>
          </a:prstGeom>
        </p:spPr>
      </p:pic>
      <p:pic>
        <p:nvPicPr>
          <p:cNvPr id="4" name="Imagem 3">
            <a:extLst>
              <a:ext uri="{FF2B5EF4-FFF2-40B4-BE49-F238E27FC236}">
                <a16:creationId xmlns:a16="http://schemas.microsoft.com/office/drawing/2014/main" id="{595FB2B0-4DF2-47E1-829C-E7C57892261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0" y="0"/>
            <a:ext cx="12192000" cy="6858001"/>
          </a:xfrm>
          <a:prstGeom prst="rect">
            <a:avLst/>
          </a:prstGeom>
        </p:spPr>
      </p:pic>
      <p:sp>
        <p:nvSpPr>
          <p:cNvPr id="8" name="CaixaDeTexto 7">
            <a:extLst>
              <a:ext uri="{FF2B5EF4-FFF2-40B4-BE49-F238E27FC236}">
                <a16:creationId xmlns:a16="http://schemas.microsoft.com/office/drawing/2014/main" id="{0547BA6D-41B7-8FCB-3A8D-5F2461CBFD77}"/>
              </a:ext>
            </a:extLst>
          </p:cNvPr>
          <p:cNvSpPr txBox="1"/>
          <p:nvPr/>
        </p:nvSpPr>
        <p:spPr>
          <a:xfrm>
            <a:off x="6448427" y="1967061"/>
            <a:ext cx="4595377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Aft>
                <a:spcPts val="1125"/>
              </a:spcAft>
            </a:pPr>
            <a:r>
              <a:rPr lang="es-AR" sz="2800" noProof="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Dios quiere </a:t>
            </a:r>
            <a:r>
              <a:rPr lang="es-AR" sz="32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familias fieles </a:t>
            </a:r>
            <a:r>
              <a:rPr lang="es-AR" sz="2800" noProof="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y bendecidas, o </a:t>
            </a:r>
            <a:r>
              <a:rPr lang="es-AR" sz="32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miembros fieles </a:t>
            </a:r>
            <a:r>
              <a:rPr lang="es-AR" sz="2800" noProof="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que, aun en familias divididas, </a:t>
            </a:r>
            <a:r>
              <a:rPr lang="es-AR" sz="32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sean luz y bendición</a:t>
            </a:r>
            <a:r>
              <a:rPr lang="es-AR" sz="2800" noProof="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.</a:t>
            </a:r>
            <a:endParaRPr lang="es-AR" sz="3200" noProof="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269256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EC335D-7CE7-9D75-DBCC-51F589E38F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252514C4-3466-A694-2ADE-E7E3322C76A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" y="0"/>
            <a:ext cx="12191998" cy="6858000"/>
          </a:xfrm>
          <a:prstGeom prst="rect">
            <a:avLst/>
          </a:prstGeom>
        </p:spPr>
      </p:pic>
      <p:sp>
        <p:nvSpPr>
          <p:cNvPr id="2" name="CaixaDeTexto 1">
            <a:extLst>
              <a:ext uri="{FF2B5EF4-FFF2-40B4-BE49-F238E27FC236}">
                <a16:creationId xmlns:a16="http://schemas.microsoft.com/office/drawing/2014/main" id="{CF034B11-B299-6010-6845-CBD86C4F2D99}"/>
              </a:ext>
            </a:extLst>
          </p:cNvPr>
          <p:cNvSpPr txBox="1"/>
          <p:nvPr/>
        </p:nvSpPr>
        <p:spPr>
          <a:xfrm>
            <a:off x="957262" y="2474893"/>
            <a:ext cx="1044892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spcAft>
                <a:spcPts val="1125"/>
              </a:spcAft>
              <a:defRPr/>
            </a:pPr>
            <a:r>
              <a:rPr kumimoji="0" lang="es-AR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Medium" panose="02000000000000000000" pitchFamily="2" charset="0"/>
                <a:ea typeface="Roboto Medium" panose="02000000000000000000" pitchFamily="2" charset="0"/>
                <a:cs typeface="+mn-cs"/>
              </a:rPr>
              <a:t>1) </a:t>
            </a:r>
            <a:r>
              <a:rPr lang="es-AR" sz="2800" dirty="0">
                <a:solidFill>
                  <a:prstClr val="white"/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¿He orado sin cesar y fervientemente por mi familia para que sea de Jesús?</a:t>
            </a:r>
            <a:endParaRPr kumimoji="0" lang="es-AR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Medium" panose="02000000000000000000" pitchFamily="2" charset="0"/>
              <a:ea typeface="Roboto Medium" panose="02000000000000000000" pitchFamily="2" charset="0"/>
              <a:cs typeface="+mn-cs"/>
            </a:endParaRPr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7C29B036-A26A-BE09-FC38-7815E472F22D}"/>
              </a:ext>
            </a:extLst>
          </p:cNvPr>
          <p:cNvSpPr txBox="1"/>
          <p:nvPr/>
        </p:nvSpPr>
        <p:spPr>
          <a:xfrm>
            <a:off x="957264" y="3924996"/>
            <a:ext cx="10448923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spcAft>
                <a:spcPts val="1125"/>
              </a:spcAft>
              <a:defRPr/>
            </a:pPr>
            <a:r>
              <a:rPr lang="es-AR" sz="2800" noProof="0" dirty="0">
                <a:solidFill>
                  <a:prstClr val="white"/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2</a:t>
            </a:r>
            <a:r>
              <a:rPr lang="es-AR" sz="2800" dirty="0">
                <a:solidFill>
                  <a:prstClr val="white"/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) ¿Qué necesito mejorar en mí y en mi familia para que yo sea una bendición para ella y que se convierta en un testimonio de fidelidad a Dios?</a:t>
            </a:r>
            <a:endParaRPr lang="es-AR" sz="2800" noProof="0" dirty="0">
              <a:solidFill>
                <a:prstClr val="white"/>
              </a:solidFill>
              <a:latin typeface="Roboto Medium" panose="02000000000000000000" pitchFamily="2" charset="0"/>
              <a:ea typeface="Roboto Medium" panose="02000000000000000000" pitchFamily="2" charset="0"/>
            </a:endParaRPr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F117D042-4D90-C852-BE21-F304ABDF3134}"/>
              </a:ext>
            </a:extLst>
          </p:cNvPr>
          <p:cNvSpPr txBox="1"/>
          <p:nvPr/>
        </p:nvSpPr>
        <p:spPr>
          <a:xfrm>
            <a:off x="957262" y="1124938"/>
            <a:ext cx="667183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sz="4000" noProof="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PARA REFLEXIONAR: </a:t>
            </a:r>
          </a:p>
        </p:txBody>
      </p:sp>
    </p:spTree>
    <p:extLst>
      <p:ext uri="{BB962C8B-B14F-4D97-AF65-F5344CB8AC3E}">
        <p14:creationId xmlns:p14="http://schemas.microsoft.com/office/powerpoint/2010/main" val="959807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Ordenn_x00fa_merico xmlns="4d66254c-b8c0-4e16-9669-44d49c614d61">0</Ordenn_x00fa_merico>
    <SharedWithUsers xmlns="cc85661e-698c-471d-81cd-239229bffddc">
      <UserInfo>
        <DisplayName/>
        <AccountId xsi:nil="true"/>
        <AccountType/>
      </UserInfo>
    </SharedWithUsers>
    <lcf76f155ced4ddcb4097134ff3c332f xmlns="4d66254c-b8c0-4e16-9669-44d49c614d61">
      <Terms xmlns="http://schemas.microsoft.com/office/infopath/2007/PartnerControls"/>
    </lcf76f155ced4ddcb4097134ff3c332f>
    <TaxCatchAll xmlns="cc85661e-698c-471d-81cd-239229bffddc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624F9E3DF7FBAB4A9A6D824FE11CA10C" ma:contentTypeVersion="19" ma:contentTypeDescription="Crie um novo documento." ma:contentTypeScope="" ma:versionID="262c986b108b92885c46cc39acefbeee">
  <xsd:schema xmlns:xsd="http://www.w3.org/2001/XMLSchema" xmlns:xs="http://www.w3.org/2001/XMLSchema" xmlns:p="http://schemas.microsoft.com/office/2006/metadata/properties" xmlns:ns2="4d66254c-b8c0-4e16-9669-44d49c614d61" xmlns:ns3="cc85661e-698c-471d-81cd-239229bffddc" targetNamespace="http://schemas.microsoft.com/office/2006/metadata/properties" ma:root="true" ma:fieldsID="fa6b70a767f2219ff4f68699b72ca7d2" ns2:_="" ns3:_="">
    <xsd:import namespace="4d66254c-b8c0-4e16-9669-44d49c614d61"/>
    <xsd:import namespace="cc85661e-698c-471d-81cd-239229bffdd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LengthInSecond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Location" minOccurs="0"/>
                <xsd:element ref="ns2:lcf76f155ced4ddcb4097134ff3c332f" minOccurs="0"/>
                <xsd:element ref="ns3:TaxCatchAll" minOccurs="0"/>
                <xsd:element ref="ns2:MediaServiceSearchProperties" minOccurs="0"/>
                <xsd:element ref="ns2:MediaServiceObjectDetectorVersions" minOccurs="0"/>
                <xsd:element ref="ns2:Ordenn_x00fa_merico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d66254c-b8c0-4e16-9669-44d49c614d6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1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1" nillable="true" ma:taxonomy="true" ma:internalName="lcf76f155ced4ddcb4097134ff3c332f" ma:taxonomyFieldName="MediaServiceImageTags" ma:displayName="Marcações de imagem" ma:readOnly="false" ma:fieldId="{5cf76f15-5ced-4ddc-b409-7134ff3c332f}" ma:taxonomyMulti="true" ma:sspId="8e8593b7-542e-4346-9e98-482410f851d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SearchProperties" ma:index="23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Ordenn_x00fa_merico" ma:index="25" nillable="true" ma:displayName="Orden númerico" ma:default="0" ma:format="Dropdown" ma:internalName="Ordenn_x00fa_merico" ma:percentage="FALSE">
      <xsd:simpleType>
        <xsd:restriction base="dms:Number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85661e-698c-471d-81cd-239229bffddc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Compartilhado com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Detalhes de Compartilhado Com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4117de4b-53e5-4cd7-9971-ff986aecaefa}" ma:internalName="TaxCatchAll" ma:showField="CatchAllData" ma:web="cc85661e-698c-471d-81cd-239229bffdd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ú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79CA5B55-80ED-4A75-9501-5F40F64D6ACC}">
  <ds:schemaRefs>
    <ds:schemaRef ds:uri="http://schemas.microsoft.com/office/2006/metadata/properties"/>
    <ds:schemaRef ds:uri="http://schemas.microsoft.com/office/infopath/2007/PartnerControls"/>
    <ds:schemaRef ds:uri="4d66254c-b8c0-4e16-9669-44d49c614d61"/>
    <ds:schemaRef ds:uri="cc85661e-698c-471d-81cd-239229bffddc"/>
  </ds:schemaRefs>
</ds:datastoreItem>
</file>

<file path=customXml/itemProps2.xml><?xml version="1.0" encoding="utf-8"?>
<ds:datastoreItem xmlns:ds="http://schemas.openxmlformats.org/officeDocument/2006/customXml" ds:itemID="{0C83649E-1D55-44CB-97EB-1711D0FD0C4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d66254c-b8c0-4e16-9669-44d49c614d61"/>
    <ds:schemaRef ds:uri="cc85661e-698c-471d-81cd-239229bffdd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ABAE31D3-2F8F-412D-9F68-E20946AC2C52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140</TotalTime>
  <Words>450</Words>
  <Application>Microsoft Office PowerPoint</Application>
  <PresentationFormat>Widescreen</PresentationFormat>
  <Paragraphs>51</Paragraphs>
  <Slides>9</Slides>
  <Notes>2</Notes>
  <HiddenSlides>0</HiddenSlides>
  <MMClips>0</MMClips>
  <ScaleCrop>false</ScaleCrop>
  <HeadingPairs>
    <vt:vector size="6" baseType="variant">
      <vt:variant>
        <vt:lpstr>Fontes usadas</vt:lpstr>
      </vt:variant>
      <vt:variant>
        <vt:i4>8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9</vt:i4>
      </vt:variant>
    </vt:vector>
  </HeadingPairs>
  <TitlesOfParts>
    <vt:vector size="18" baseType="lpstr">
      <vt:lpstr>Aptos</vt:lpstr>
      <vt:lpstr>Arial</vt:lpstr>
      <vt:lpstr>Calibri</vt:lpstr>
      <vt:lpstr>Calibri Light</vt:lpstr>
      <vt:lpstr>Roboto</vt:lpstr>
      <vt:lpstr>Roboto Black</vt:lpstr>
      <vt:lpstr>Roboto Light</vt:lpstr>
      <vt:lpstr>Roboto Medium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Felipe</dc:creator>
  <cp:lastModifiedBy>DSA - Daiana Belén Escobar</cp:lastModifiedBy>
  <cp:revision>23</cp:revision>
  <dcterms:created xsi:type="dcterms:W3CDTF">2024-12-17T16:41:17Z</dcterms:created>
  <dcterms:modified xsi:type="dcterms:W3CDTF">2025-04-17T16:23:25Z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Order">
    <vt:lpwstr>1361300.00000000</vt:lpwstr>
  </property>
  <property fmtid="{D5CDD505-2E9C-101B-9397-08002B2CF9AE}" pid="3" name="ContentTypeId">
    <vt:lpwstr>0x010100624F9E3DF7FBAB4A9A6D824FE11CA10C</vt:lpwstr>
  </property>
  <property fmtid="{D5CDD505-2E9C-101B-9397-08002B2CF9AE}" pid="4" name="ComplianceAssetId">
    <vt:lpwstr/>
  </property>
  <property fmtid="{D5CDD505-2E9C-101B-9397-08002B2CF9AE}" pid="5" name="_ExtendedDescription">
    <vt:lpwstr/>
  </property>
  <property fmtid="{D5CDD505-2E9C-101B-9397-08002B2CF9AE}" pid="6" name="TriggerFlowInfo">
    <vt:lpwstr/>
  </property>
  <property fmtid="{D5CDD505-2E9C-101B-9397-08002B2CF9AE}" pid="7" name="MediaServiceImageTags">
    <vt:lpwstr/>
  </property>
</Properties>
</file>