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8" r:id="rId5"/>
    <p:sldId id="266" r:id="rId6"/>
    <p:sldId id="267" r:id="rId7"/>
    <p:sldId id="257" r:id="rId8"/>
    <p:sldId id="269" r:id="rId9"/>
    <p:sldId id="258" r:id="rId10"/>
    <p:sldId id="260" r:id="rId11"/>
    <p:sldId id="268" r:id="rId12"/>
    <p:sldId id="270" r:id="rId13"/>
    <p:sldId id="259" r:id="rId14"/>
    <p:sldId id="277" r:id="rId1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5C014B-6298-401A-B76B-0CA439AE1A8C}" v="29" dt="2025-04-17T16:46:55.0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Daiana Belén Escobar" userId="a985d929-ec43-4a68-b2d7-ba722c0a7c2e" providerId="ADAL" clId="{E67C1DE6-D6C9-453F-9CB2-6E981DC04EA0}"/>
    <pc:docChg chg="delSld modSld sldOrd">
      <pc:chgData name="DSA - Daiana Belén Escobar" userId="a985d929-ec43-4a68-b2d7-ba722c0a7c2e" providerId="ADAL" clId="{E67C1DE6-D6C9-453F-9CB2-6E981DC04EA0}" dt="2025-02-24T14:46:11.607" v="2"/>
      <pc:docMkLst>
        <pc:docMk/>
      </pc:docMkLst>
      <pc:sldChg chg="del ord">
        <pc:chgData name="DSA - Daiana Belén Escobar" userId="a985d929-ec43-4a68-b2d7-ba722c0a7c2e" providerId="ADAL" clId="{E67C1DE6-D6C9-453F-9CB2-6E981DC04EA0}" dt="2025-02-24T14:46:11.607" v="2"/>
        <pc:sldMkLst>
          <pc:docMk/>
          <pc:sldMk cId="3914871848" sldId="256"/>
        </pc:sldMkLst>
      </pc:sldChg>
    </pc:docChg>
  </pc:docChgLst>
  <pc:docChgLst>
    <pc:chgData name="DSA - Daiana Belén Escobar" userId="a985d929-ec43-4a68-b2d7-ba722c0a7c2e" providerId="ADAL" clId="{61C358A5-E631-4164-9E62-30DD7AA7D0F8}"/>
    <pc:docChg chg="undo redo custSel addSld delSld modSld sldOrd">
      <pc:chgData name="DSA - Daiana Belén Escobar" userId="a985d929-ec43-4a68-b2d7-ba722c0a7c2e" providerId="ADAL" clId="{61C358A5-E631-4164-9E62-30DD7AA7D0F8}" dt="2025-03-05T19:36:42.249" v="400" actId="1076"/>
      <pc:docMkLst>
        <pc:docMk/>
      </pc:docMkLst>
      <pc:sldChg chg="delSp modSp mod">
        <pc:chgData name="DSA - Daiana Belén Escobar" userId="a985d929-ec43-4a68-b2d7-ba722c0a7c2e" providerId="ADAL" clId="{61C358A5-E631-4164-9E62-30DD7AA7D0F8}" dt="2025-03-05T18:47:14.172" v="76" actId="1076"/>
        <pc:sldMkLst>
          <pc:docMk/>
          <pc:sldMk cId="592997925" sldId="257"/>
        </pc:sldMkLst>
        <pc:spChg chg="mod">
          <ac:chgData name="DSA - Daiana Belén Escobar" userId="a985d929-ec43-4a68-b2d7-ba722c0a7c2e" providerId="ADAL" clId="{61C358A5-E631-4164-9E62-30DD7AA7D0F8}" dt="2025-03-05T18:47:14.172" v="76" actId="1076"/>
          <ac:spMkLst>
            <pc:docMk/>
            <pc:sldMk cId="592997925" sldId="257"/>
            <ac:spMk id="8" creationId="{CAF43F12-00BC-8292-E239-96A8C78C3695}"/>
          </ac:spMkLst>
        </pc:spChg>
      </pc:sldChg>
      <pc:sldChg chg="addSp delSp modSp mod modAnim">
        <pc:chgData name="DSA - Daiana Belén Escobar" userId="a985d929-ec43-4a68-b2d7-ba722c0a7c2e" providerId="ADAL" clId="{61C358A5-E631-4164-9E62-30DD7AA7D0F8}" dt="2025-03-05T19:13:06.133" v="203" actId="1076"/>
        <pc:sldMkLst>
          <pc:docMk/>
          <pc:sldMk cId="2898755195" sldId="258"/>
        </pc:sldMkLst>
        <pc:spChg chg="add mod">
          <ac:chgData name="DSA - Daiana Belén Escobar" userId="a985d929-ec43-4a68-b2d7-ba722c0a7c2e" providerId="ADAL" clId="{61C358A5-E631-4164-9E62-30DD7AA7D0F8}" dt="2025-03-05T19:01:59.624" v="172" actId="1076"/>
          <ac:spMkLst>
            <pc:docMk/>
            <pc:sldMk cId="2898755195" sldId="258"/>
            <ac:spMk id="2" creationId="{51177A38-37C2-9AD0-B64B-10F0746C4DBE}"/>
          </ac:spMkLst>
        </pc:spChg>
        <pc:spChg chg="mod">
          <ac:chgData name="DSA - Daiana Belén Escobar" userId="a985d929-ec43-4a68-b2d7-ba722c0a7c2e" providerId="ADAL" clId="{61C358A5-E631-4164-9E62-30DD7AA7D0F8}" dt="2025-03-05T19:02:03.884" v="173" actId="1076"/>
          <ac:spMkLst>
            <pc:docMk/>
            <pc:sldMk cId="2898755195" sldId="258"/>
            <ac:spMk id="8" creationId="{6B292996-F67E-8D52-2675-CB1D6E55BE98}"/>
          </ac:spMkLst>
        </pc:spChg>
        <pc:picChg chg="add mod ord">
          <ac:chgData name="DSA - Daiana Belén Escobar" userId="a985d929-ec43-4a68-b2d7-ba722c0a7c2e" providerId="ADAL" clId="{61C358A5-E631-4164-9E62-30DD7AA7D0F8}" dt="2025-03-05T19:13:06.133" v="203" actId="1076"/>
          <ac:picMkLst>
            <pc:docMk/>
            <pc:sldMk cId="2898755195" sldId="258"/>
            <ac:picMk id="9" creationId="{2B9FBF34-2244-9C89-C7CC-53FD80C7DCCB}"/>
          </ac:picMkLst>
        </pc:picChg>
      </pc:sldChg>
      <pc:sldChg chg="addSp delSp modSp mod ord">
        <pc:chgData name="DSA - Daiana Belén Escobar" userId="a985d929-ec43-4a68-b2d7-ba722c0a7c2e" providerId="ADAL" clId="{61C358A5-E631-4164-9E62-30DD7AA7D0F8}" dt="2025-03-05T19:35:33.155" v="382" actId="1076"/>
        <pc:sldMkLst>
          <pc:docMk/>
          <pc:sldMk cId="2882692569" sldId="259"/>
        </pc:sldMkLst>
        <pc:spChg chg="add mod">
          <ac:chgData name="DSA - Daiana Belén Escobar" userId="a985d929-ec43-4a68-b2d7-ba722c0a7c2e" providerId="ADAL" clId="{61C358A5-E631-4164-9E62-30DD7AA7D0F8}" dt="2025-03-05T19:35:29.758" v="381" actId="1076"/>
          <ac:spMkLst>
            <pc:docMk/>
            <pc:sldMk cId="2882692569" sldId="259"/>
            <ac:spMk id="7" creationId="{B2FFA215-968C-B8FA-F871-DCDE85520191}"/>
          </ac:spMkLst>
        </pc:spChg>
        <pc:spChg chg="mod">
          <ac:chgData name="DSA - Daiana Belén Escobar" userId="a985d929-ec43-4a68-b2d7-ba722c0a7c2e" providerId="ADAL" clId="{61C358A5-E631-4164-9E62-30DD7AA7D0F8}" dt="2025-03-05T19:35:33.155" v="382" actId="1076"/>
          <ac:spMkLst>
            <pc:docMk/>
            <pc:sldMk cId="2882692569" sldId="259"/>
            <ac:spMk id="8" creationId="{0547BA6D-41B7-8FCB-3A8D-5F2461CBFD77}"/>
          </ac:spMkLst>
        </pc:spChg>
        <pc:picChg chg="mod">
          <ac:chgData name="DSA - Daiana Belén Escobar" userId="a985d929-ec43-4a68-b2d7-ba722c0a7c2e" providerId="ADAL" clId="{61C358A5-E631-4164-9E62-30DD7AA7D0F8}" dt="2025-03-05T19:33:30.811" v="353" actId="1076"/>
          <ac:picMkLst>
            <pc:docMk/>
            <pc:sldMk cId="2882692569" sldId="259"/>
            <ac:picMk id="2" creationId="{1EA25AD2-A100-7368-1CD1-3BB89BD73AF4}"/>
          </ac:picMkLst>
        </pc:picChg>
        <pc:picChg chg="add mod ord">
          <ac:chgData name="DSA - Daiana Belén Escobar" userId="a985d929-ec43-4a68-b2d7-ba722c0a7c2e" providerId="ADAL" clId="{61C358A5-E631-4164-9E62-30DD7AA7D0F8}" dt="2025-03-05T19:34:45.888" v="372" actId="1076"/>
          <ac:picMkLst>
            <pc:docMk/>
            <pc:sldMk cId="2882692569" sldId="259"/>
            <ac:picMk id="5" creationId="{4B11D84A-9035-CD50-2946-FDFC7405528E}"/>
          </ac:picMkLst>
        </pc:picChg>
      </pc:sldChg>
      <pc:sldChg chg="addSp delSp modSp mod">
        <pc:chgData name="DSA - Daiana Belén Escobar" userId="a985d929-ec43-4a68-b2d7-ba722c0a7c2e" providerId="ADAL" clId="{61C358A5-E631-4164-9E62-30DD7AA7D0F8}" dt="2025-03-05T19:22:54.138" v="298" actId="1076"/>
        <pc:sldMkLst>
          <pc:docMk/>
          <pc:sldMk cId="3004166797" sldId="260"/>
        </pc:sldMkLst>
        <pc:spChg chg="add mod">
          <ac:chgData name="DSA - Daiana Belén Escobar" userId="a985d929-ec43-4a68-b2d7-ba722c0a7c2e" providerId="ADAL" clId="{61C358A5-E631-4164-9E62-30DD7AA7D0F8}" dt="2025-03-05T19:22:29.988" v="294" actId="1076"/>
          <ac:spMkLst>
            <pc:docMk/>
            <pc:sldMk cId="3004166797" sldId="260"/>
            <ac:spMk id="2" creationId="{F6C59F69-B339-49F0-1F53-5D6D8B249D29}"/>
          </ac:spMkLst>
        </pc:spChg>
        <pc:spChg chg="mod">
          <ac:chgData name="DSA - Daiana Belén Escobar" userId="a985d929-ec43-4a68-b2d7-ba722c0a7c2e" providerId="ADAL" clId="{61C358A5-E631-4164-9E62-30DD7AA7D0F8}" dt="2025-03-05T19:22:54.138" v="298" actId="1076"/>
          <ac:spMkLst>
            <pc:docMk/>
            <pc:sldMk cId="3004166797" sldId="260"/>
            <ac:spMk id="8" creationId="{F4C63860-31F2-F7AB-66CE-B862179EC46F}"/>
          </ac:spMkLst>
        </pc:spChg>
        <pc:spChg chg="add mod">
          <ac:chgData name="DSA - Daiana Belén Escobar" userId="a985d929-ec43-4a68-b2d7-ba722c0a7c2e" providerId="ADAL" clId="{61C358A5-E631-4164-9E62-30DD7AA7D0F8}" dt="2025-03-05T19:22:25.700" v="293" actId="1076"/>
          <ac:spMkLst>
            <pc:docMk/>
            <pc:sldMk cId="3004166797" sldId="260"/>
            <ac:spMk id="10" creationId="{CF780809-28D3-38DE-3EE0-51702E7C83C8}"/>
          </ac:spMkLst>
        </pc:spChg>
        <pc:picChg chg="add mod ord">
          <ac:chgData name="DSA - Daiana Belén Escobar" userId="a985d929-ec43-4a68-b2d7-ba722c0a7c2e" providerId="ADAL" clId="{61C358A5-E631-4164-9E62-30DD7AA7D0F8}" dt="2025-03-05T19:21:38.097" v="278" actId="1076"/>
          <ac:picMkLst>
            <pc:docMk/>
            <pc:sldMk cId="3004166797" sldId="260"/>
            <ac:picMk id="7" creationId="{2AF3158D-76B4-8CF0-E95B-96D7C5FA7AF1}"/>
          </ac:picMkLst>
        </pc:picChg>
      </pc:sldChg>
      <pc:sldChg chg="del ord">
        <pc:chgData name="DSA - Daiana Belén Escobar" userId="a985d929-ec43-4a68-b2d7-ba722c0a7c2e" providerId="ADAL" clId="{61C358A5-E631-4164-9E62-30DD7AA7D0F8}" dt="2025-03-05T19:36:05.266" v="387" actId="47"/>
        <pc:sldMkLst>
          <pc:docMk/>
          <pc:sldMk cId="3706089113" sldId="261"/>
        </pc:sldMkLst>
      </pc:sldChg>
      <pc:sldChg chg="del">
        <pc:chgData name="DSA - Daiana Belén Escobar" userId="a985d929-ec43-4a68-b2d7-ba722c0a7c2e" providerId="ADAL" clId="{61C358A5-E631-4164-9E62-30DD7AA7D0F8}" dt="2025-03-05T19:36:06.519" v="388" actId="47"/>
        <pc:sldMkLst>
          <pc:docMk/>
          <pc:sldMk cId="1066311185" sldId="262"/>
        </pc:sldMkLst>
      </pc:sldChg>
      <pc:sldChg chg="del">
        <pc:chgData name="DSA - Daiana Belén Escobar" userId="a985d929-ec43-4a68-b2d7-ba722c0a7c2e" providerId="ADAL" clId="{61C358A5-E631-4164-9E62-30DD7AA7D0F8}" dt="2025-03-05T19:36:10.538" v="391" actId="47"/>
        <pc:sldMkLst>
          <pc:docMk/>
          <pc:sldMk cId="2578504007" sldId="263"/>
        </pc:sldMkLst>
      </pc:sldChg>
      <pc:sldChg chg="del">
        <pc:chgData name="DSA - Daiana Belén Escobar" userId="a985d929-ec43-4a68-b2d7-ba722c0a7c2e" providerId="ADAL" clId="{61C358A5-E631-4164-9E62-30DD7AA7D0F8}" dt="2025-03-05T19:36:09.419" v="390" actId="47"/>
        <pc:sldMkLst>
          <pc:docMk/>
          <pc:sldMk cId="1268847105" sldId="264"/>
        </pc:sldMkLst>
      </pc:sldChg>
      <pc:sldChg chg="del">
        <pc:chgData name="DSA - Daiana Belén Escobar" userId="a985d929-ec43-4a68-b2d7-ba722c0a7c2e" providerId="ADAL" clId="{61C358A5-E631-4164-9E62-30DD7AA7D0F8}" dt="2025-03-05T19:36:08.490" v="389" actId="47"/>
        <pc:sldMkLst>
          <pc:docMk/>
          <pc:sldMk cId="1519659405" sldId="265"/>
        </pc:sldMkLst>
      </pc:sldChg>
      <pc:sldChg chg="modSp add mod">
        <pc:chgData name="DSA - Daiana Belén Escobar" userId="a985d929-ec43-4a68-b2d7-ba722c0a7c2e" providerId="ADAL" clId="{61C358A5-E631-4164-9E62-30DD7AA7D0F8}" dt="2025-03-05T18:51:39.944" v="125" actId="20577"/>
        <pc:sldMkLst>
          <pc:docMk/>
          <pc:sldMk cId="2077340877" sldId="266"/>
        </pc:sldMkLst>
        <pc:spChg chg="mod">
          <ac:chgData name="DSA - Daiana Belén Escobar" userId="a985d929-ec43-4a68-b2d7-ba722c0a7c2e" providerId="ADAL" clId="{61C358A5-E631-4164-9E62-30DD7AA7D0F8}" dt="2025-03-05T18:39:31.293" v="3"/>
          <ac:spMkLst>
            <pc:docMk/>
            <pc:sldMk cId="2077340877" sldId="266"/>
            <ac:spMk id="4" creationId="{C86B22DF-440D-B6DA-955D-E8FA4A77CC28}"/>
          </ac:spMkLst>
        </pc:spChg>
        <pc:spChg chg="mod">
          <ac:chgData name="DSA - Daiana Belén Escobar" userId="a985d929-ec43-4a68-b2d7-ba722c0a7c2e" providerId="ADAL" clId="{61C358A5-E631-4164-9E62-30DD7AA7D0F8}" dt="2025-03-05T18:51:39.944" v="125" actId="20577"/>
          <ac:spMkLst>
            <pc:docMk/>
            <pc:sldMk cId="2077340877" sldId="266"/>
            <ac:spMk id="8" creationId="{66DC45F1-6B6E-F227-6665-6059501FC2B2}"/>
          </ac:spMkLst>
        </pc:spChg>
      </pc:sldChg>
      <pc:sldChg chg="addSp delSp modSp add mod ord">
        <pc:chgData name="DSA - Daiana Belén Escobar" userId="a985d929-ec43-4a68-b2d7-ba722c0a7c2e" providerId="ADAL" clId="{61C358A5-E631-4164-9E62-30DD7AA7D0F8}" dt="2025-03-05T18:45:52.727" v="59" actId="20577"/>
        <pc:sldMkLst>
          <pc:docMk/>
          <pc:sldMk cId="181113745" sldId="267"/>
        </pc:sldMkLst>
        <pc:spChg chg="mod">
          <ac:chgData name="DSA - Daiana Belén Escobar" userId="a985d929-ec43-4a68-b2d7-ba722c0a7c2e" providerId="ADAL" clId="{61C358A5-E631-4164-9E62-30DD7AA7D0F8}" dt="2025-03-05T18:45:52.727" v="59" actId="20577"/>
          <ac:spMkLst>
            <pc:docMk/>
            <pc:sldMk cId="181113745" sldId="267"/>
            <ac:spMk id="8" creationId="{E25445FE-06DF-0E02-487B-2C6E4D1BA3B0}"/>
          </ac:spMkLst>
        </pc:spChg>
        <pc:picChg chg="mod">
          <ac:chgData name="DSA - Daiana Belén Escobar" userId="a985d929-ec43-4a68-b2d7-ba722c0a7c2e" providerId="ADAL" clId="{61C358A5-E631-4164-9E62-30DD7AA7D0F8}" dt="2025-03-05T18:43:41.152" v="54" actId="1076"/>
          <ac:picMkLst>
            <pc:docMk/>
            <pc:sldMk cId="181113745" sldId="267"/>
            <ac:picMk id="3" creationId="{519C818A-9242-7A0A-4C6D-27C3CF114F95}"/>
          </ac:picMkLst>
        </pc:picChg>
        <pc:picChg chg="add mod ord">
          <ac:chgData name="DSA - Daiana Belén Escobar" userId="a985d929-ec43-4a68-b2d7-ba722c0a7c2e" providerId="ADAL" clId="{61C358A5-E631-4164-9E62-30DD7AA7D0F8}" dt="2025-03-05T18:44:02.342" v="57" actId="1076"/>
          <ac:picMkLst>
            <pc:docMk/>
            <pc:sldMk cId="181113745" sldId="267"/>
            <ac:picMk id="4" creationId="{45F71084-1ACF-25B0-8995-46A39E6BD3B3}"/>
          </ac:picMkLst>
        </pc:picChg>
      </pc:sldChg>
      <pc:sldChg chg="delSp modSp add mod ord">
        <pc:chgData name="DSA - Daiana Belén Escobar" userId="a985d929-ec43-4a68-b2d7-ba722c0a7c2e" providerId="ADAL" clId="{61C358A5-E631-4164-9E62-30DD7AA7D0F8}" dt="2025-03-05T19:24:31.333" v="312" actId="108"/>
        <pc:sldMkLst>
          <pc:docMk/>
          <pc:sldMk cId="3292475861" sldId="268"/>
        </pc:sldMkLst>
        <pc:spChg chg="mod">
          <ac:chgData name="DSA - Daiana Belén Escobar" userId="a985d929-ec43-4a68-b2d7-ba722c0a7c2e" providerId="ADAL" clId="{61C358A5-E631-4164-9E62-30DD7AA7D0F8}" dt="2025-03-05T19:24:31.333" v="312" actId="108"/>
          <ac:spMkLst>
            <pc:docMk/>
            <pc:sldMk cId="3292475861" sldId="268"/>
            <ac:spMk id="8" creationId="{5860C61F-9108-5020-6B23-BFE61E3A06D3}"/>
          </ac:spMkLst>
        </pc:spChg>
      </pc:sldChg>
      <pc:sldChg chg="addSp delSp modSp add mod ord">
        <pc:chgData name="DSA - Daiana Belén Escobar" userId="a985d929-ec43-4a68-b2d7-ba722c0a7c2e" providerId="ADAL" clId="{61C358A5-E631-4164-9E62-30DD7AA7D0F8}" dt="2025-03-05T19:16:58.846" v="261" actId="1076"/>
        <pc:sldMkLst>
          <pc:docMk/>
          <pc:sldMk cId="2231983805" sldId="269"/>
        </pc:sldMkLst>
        <pc:spChg chg="add mod">
          <ac:chgData name="DSA - Daiana Belén Escobar" userId="a985d929-ec43-4a68-b2d7-ba722c0a7c2e" providerId="ADAL" clId="{61C358A5-E631-4164-9E62-30DD7AA7D0F8}" dt="2025-03-05T19:15:15.271" v="226" actId="1076"/>
          <ac:spMkLst>
            <pc:docMk/>
            <pc:sldMk cId="2231983805" sldId="269"/>
            <ac:spMk id="5" creationId="{55225088-6FD8-D3DC-49DA-BFC8DBF53AA4}"/>
          </ac:spMkLst>
        </pc:spChg>
        <pc:spChg chg="mod">
          <ac:chgData name="DSA - Daiana Belén Escobar" userId="a985d929-ec43-4a68-b2d7-ba722c0a7c2e" providerId="ADAL" clId="{61C358A5-E631-4164-9E62-30DD7AA7D0F8}" dt="2025-03-05T19:16:55.312" v="260" actId="1076"/>
          <ac:spMkLst>
            <pc:docMk/>
            <pc:sldMk cId="2231983805" sldId="269"/>
            <ac:spMk id="8" creationId="{33CF664B-BF1D-E528-562B-37425845A7E0}"/>
          </ac:spMkLst>
        </pc:spChg>
        <pc:spChg chg="add mod">
          <ac:chgData name="DSA - Daiana Belén Escobar" userId="a985d929-ec43-4a68-b2d7-ba722c0a7c2e" providerId="ADAL" clId="{61C358A5-E631-4164-9E62-30DD7AA7D0F8}" dt="2025-03-05T19:16:58.846" v="261" actId="1076"/>
          <ac:spMkLst>
            <pc:docMk/>
            <pc:sldMk cId="2231983805" sldId="269"/>
            <ac:spMk id="11" creationId="{5F27DEBD-1668-0814-A90F-F3716487DDAC}"/>
          </ac:spMkLst>
        </pc:spChg>
        <pc:picChg chg="add mod ord modCrop">
          <ac:chgData name="DSA - Daiana Belén Escobar" userId="a985d929-ec43-4a68-b2d7-ba722c0a7c2e" providerId="ADAL" clId="{61C358A5-E631-4164-9E62-30DD7AA7D0F8}" dt="2025-03-05T19:00:05.856" v="147" actId="1076"/>
          <ac:picMkLst>
            <pc:docMk/>
            <pc:sldMk cId="2231983805" sldId="269"/>
            <ac:picMk id="10" creationId="{A37480C5-9402-6559-EFC6-5EDA64C1F1D0}"/>
          </ac:picMkLst>
        </pc:picChg>
      </pc:sldChg>
      <pc:sldChg chg="addSp delSp modSp add mod ord">
        <pc:chgData name="DSA - Daiana Belén Escobar" userId="a985d929-ec43-4a68-b2d7-ba722c0a7c2e" providerId="ADAL" clId="{61C358A5-E631-4164-9E62-30DD7AA7D0F8}" dt="2025-03-05T19:32:13.564" v="348" actId="404"/>
        <pc:sldMkLst>
          <pc:docMk/>
          <pc:sldMk cId="4271325568" sldId="270"/>
        </pc:sldMkLst>
        <pc:spChg chg="mod">
          <ac:chgData name="DSA - Daiana Belén Escobar" userId="a985d929-ec43-4a68-b2d7-ba722c0a7c2e" providerId="ADAL" clId="{61C358A5-E631-4164-9E62-30DD7AA7D0F8}" dt="2025-03-05T19:32:13.564" v="348" actId="404"/>
          <ac:spMkLst>
            <pc:docMk/>
            <pc:sldMk cId="4271325568" sldId="270"/>
            <ac:spMk id="8" creationId="{B77EE15E-01CF-8886-3A7E-301960A3E81D}"/>
          </ac:spMkLst>
        </pc:spChg>
        <pc:spChg chg="mod">
          <ac:chgData name="DSA - Daiana Belén Escobar" userId="a985d929-ec43-4a68-b2d7-ba722c0a7c2e" providerId="ADAL" clId="{61C358A5-E631-4164-9E62-30DD7AA7D0F8}" dt="2025-03-05T19:29:05.125" v="323" actId="20577"/>
          <ac:spMkLst>
            <pc:docMk/>
            <pc:sldMk cId="4271325568" sldId="270"/>
            <ac:spMk id="11" creationId="{B2B30536-9599-FC8A-6D3D-1C78AA91F720}"/>
          </ac:spMkLst>
        </pc:spChg>
        <pc:picChg chg="add mod ord">
          <ac:chgData name="DSA - Daiana Belén Escobar" userId="a985d929-ec43-4a68-b2d7-ba722c0a7c2e" providerId="ADAL" clId="{61C358A5-E631-4164-9E62-30DD7AA7D0F8}" dt="2025-03-05T19:31:04.860" v="342" actId="1076"/>
          <ac:picMkLst>
            <pc:docMk/>
            <pc:sldMk cId="4271325568" sldId="270"/>
            <ac:picMk id="3" creationId="{6C9B81BF-4C6C-22A0-6606-C5D013490807}"/>
          </ac:picMkLst>
        </pc:picChg>
      </pc:sldChg>
      <pc:sldChg chg="addSp delSp modSp add mod">
        <pc:chgData name="DSA - Daiana Belén Escobar" userId="a985d929-ec43-4a68-b2d7-ba722c0a7c2e" providerId="ADAL" clId="{61C358A5-E631-4164-9E62-30DD7AA7D0F8}" dt="2025-03-05T19:36:42.249" v="400" actId="1076"/>
        <pc:sldMkLst>
          <pc:docMk/>
          <pc:sldMk cId="959807282" sldId="277"/>
        </pc:sldMkLst>
        <pc:spChg chg="mod">
          <ac:chgData name="DSA - Daiana Belén Escobar" userId="a985d929-ec43-4a68-b2d7-ba722c0a7c2e" providerId="ADAL" clId="{61C358A5-E631-4164-9E62-30DD7AA7D0F8}" dt="2025-03-05T19:36:42.249" v="400" actId="1076"/>
          <ac:spMkLst>
            <pc:docMk/>
            <pc:sldMk cId="959807282" sldId="277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61C358A5-E631-4164-9E62-30DD7AA7D0F8}" dt="2025-03-05T19:36:38.222" v="399" actId="1076"/>
          <ac:spMkLst>
            <pc:docMk/>
            <pc:sldMk cId="959807282" sldId="277"/>
            <ac:spMk id="4" creationId="{7C29B036-A26A-BE09-FC38-7815E472F22D}"/>
          </ac:spMkLst>
        </pc:spChg>
        <pc:picChg chg="add mod ord">
          <ac:chgData name="DSA - Daiana Belén Escobar" userId="a985d929-ec43-4a68-b2d7-ba722c0a7c2e" providerId="ADAL" clId="{61C358A5-E631-4164-9E62-30DD7AA7D0F8}" dt="2025-03-05T19:36:02.246" v="386" actId="167"/>
          <ac:picMkLst>
            <pc:docMk/>
            <pc:sldMk cId="959807282" sldId="277"/>
            <ac:picMk id="6" creationId="{AC5CE08A-FFF3-B47A-00E4-515E276CC636}"/>
          </ac:picMkLst>
        </pc:picChg>
      </pc:sldChg>
    </pc:docChg>
  </pc:docChgLst>
  <pc:docChgLst>
    <pc:chgData name="DSA - Daiana Belén Escobar" userId="a985d929-ec43-4a68-b2d7-ba722c0a7c2e" providerId="ADAL" clId="{DD5C014B-6298-401A-B76B-0CA439AE1A8C}"/>
    <pc:docChg chg="undo redo custSel addSld delSld modSld">
      <pc:chgData name="DSA - Daiana Belén Escobar" userId="a985d929-ec43-4a68-b2d7-ba722c0a7c2e" providerId="ADAL" clId="{DD5C014B-6298-401A-B76B-0CA439AE1A8C}" dt="2025-04-17T16:48:52.120" v="195" actId="20577"/>
      <pc:docMkLst>
        <pc:docMk/>
      </pc:docMkLst>
      <pc:sldChg chg="del">
        <pc:chgData name="DSA - Daiana Belén Escobar" userId="a985d929-ec43-4a68-b2d7-ba722c0a7c2e" providerId="ADAL" clId="{DD5C014B-6298-401A-B76B-0CA439AE1A8C}" dt="2025-04-11T15:52:11.001" v="1" actId="47"/>
        <pc:sldMkLst>
          <pc:docMk/>
          <pc:sldMk cId="3914871848" sldId="256"/>
        </pc:sldMkLst>
      </pc:sldChg>
      <pc:sldChg chg="modSp mod">
        <pc:chgData name="DSA - Daiana Belén Escobar" userId="a985d929-ec43-4a68-b2d7-ba722c0a7c2e" providerId="ADAL" clId="{DD5C014B-6298-401A-B76B-0CA439AE1A8C}" dt="2025-04-17T16:33:59.557" v="56" actId="1076"/>
        <pc:sldMkLst>
          <pc:docMk/>
          <pc:sldMk cId="592997925" sldId="257"/>
        </pc:sldMkLst>
        <pc:spChg chg="mod">
          <ac:chgData name="DSA - Daiana Belén Escobar" userId="a985d929-ec43-4a68-b2d7-ba722c0a7c2e" providerId="ADAL" clId="{DD5C014B-6298-401A-B76B-0CA439AE1A8C}" dt="2025-04-17T16:33:59.557" v="56" actId="1076"/>
          <ac:spMkLst>
            <pc:docMk/>
            <pc:sldMk cId="592997925" sldId="257"/>
            <ac:spMk id="8" creationId="{CAF43F12-00BC-8292-E239-96A8C78C3695}"/>
          </ac:spMkLst>
        </pc:spChg>
      </pc:sldChg>
      <pc:sldChg chg="modSp mod modAnim">
        <pc:chgData name="DSA - Daiana Belén Escobar" userId="a985d929-ec43-4a68-b2d7-ba722c0a7c2e" providerId="ADAL" clId="{DD5C014B-6298-401A-B76B-0CA439AE1A8C}" dt="2025-04-17T16:37:30.974" v="100" actId="20577"/>
        <pc:sldMkLst>
          <pc:docMk/>
          <pc:sldMk cId="2898755195" sldId="258"/>
        </pc:sldMkLst>
        <pc:spChg chg="mod">
          <ac:chgData name="DSA - Daiana Belén Escobar" userId="a985d929-ec43-4a68-b2d7-ba722c0a7c2e" providerId="ADAL" clId="{DD5C014B-6298-401A-B76B-0CA439AE1A8C}" dt="2025-04-17T16:37:30.974" v="100" actId="20577"/>
          <ac:spMkLst>
            <pc:docMk/>
            <pc:sldMk cId="2898755195" sldId="258"/>
            <ac:spMk id="2" creationId="{51177A38-37C2-9AD0-B64B-10F0746C4DBE}"/>
          </ac:spMkLst>
        </pc:spChg>
        <pc:spChg chg="mod">
          <ac:chgData name="DSA - Daiana Belén Escobar" userId="a985d929-ec43-4a68-b2d7-ba722c0a7c2e" providerId="ADAL" clId="{DD5C014B-6298-401A-B76B-0CA439AE1A8C}" dt="2025-04-17T16:36:35.525" v="78" actId="14100"/>
          <ac:spMkLst>
            <pc:docMk/>
            <pc:sldMk cId="2898755195" sldId="258"/>
            <ac:spMk id="8" creationId="{6B292996-F67E-8D52-2675-CB1D6E55BE98}"/>
          </ac:spMkLst>
        </pc:spChg>
      </pc:sldChg>
      <pc:sldChg chg="modSp mod">
        <pc:chgData name="DSA - Daiana Belén Escobar" userId="a985d929-ec43-4a68-b2d7-ba722c0a7c2e" providerId="ADAL" clId="{DD5C014B-6298-401A-B76B-0CA439AE1A8C}" dt="2025-04-17T16:48:52.120" v="195" actId="20577"/>
        <pc:sldMkLst>
          <pc:docMk/>
          <pc:sldMk cId="2882692569" sldId="259"/>
        </pc:sldMkLst>
        <pc:spChg chg="mod">
          <ac:chgData name="DSA - Daiana Belén Escobar" userId="a985d929-ec43-4a68-b2d7-ba722c0a7c2e" providerId="ADAL" clId="{DD5C014B-6298-401A-B76B-0CA439AE1A8C}" dt="2025-04-17T16:47:34.853" v="170" actId="20577"/>
          <ac:spMkLst>
            <pc:docMk/>
            <pc:sldMk cId="2882692569" sldId="259"/>
            <ac:spMk id="7" creationId="{B2FFA215-968C-B8FA-F871-DCDE85520191}"/>
          </ac:spMkLst>
        </pc:spChg>
        <pc:spChg chg="mod">
          <ac:chgData name="DSA - Daiana Belén Escobar" userId="a985d929-ec43-4a68-b2d7-ba722c0a7c2e" providerId="ADAL" clId="{DD5C014B-6298-401A-B76B-0CA439AE1A8C}" dt="2025-04-17T16:48:52.120" v="195" actId="20577"/>
          <ac:spMkLst>
            <pc:docMk/>
            <pc:sldMk cId="2882692569" sldId="259"/>
            <ac:spMk id="8" creationId="{0547BA6D-41B7-8FCB-3A8D-5F2461CBFD77}"/>
          </ac:spMkLst>
        </pc:spChg>
      </pc:sldChg>
      <pc:sldChg chg="modSp mod">
        <pc:chgData name="DSA - Daiana Belén Escobar" userId="a985d929-ec43-4a68-b2d7-ba722c0a7c2e" providerId="ADAL" clId="{DD5C014B-6298-401A-B76B-0CA439AE1A8C}" dt="2025-04-17T16:39:08.459" v="119"/>
        <pc:sldMkLst>
          <pc:docMk/>
          <pc:sldMk cId="3004166797" sldId="260"/>
        </pc:sldMkLst>
        <pc:spChg chg="mod">
          <ac:chgData name="DSA - Daiana Belén Escobar" userId="a985d929-ec43-4a68-b2d7-ba722c0a7c2e" providerId="ADAL" clId="{DD5C014B-6298-401A-B76B-0CA439AE1A8C}" dt="2025-04-17T16:37:50.755" v="102" actId="14100"/>
          <ac:spMkLst>
            <pc:docMk/>
            <pc:sldMk cId="3004166797" sldId="260"/>
            <ac:spMk id="2" creationId="{F6C59F69-B339-49F0-1F53-5D6D8B249D29}"/>
          </ac:spMkLst>
        </pc:spChg>
        <pc:spChg chg="mod">
          <ac:chgData name="DSA - Daiana Belén Escobar" userId="a985d929-ec43-4a68-b2d7-ba722c0a7c2e" providerId="ADAL" clId="{DD5C014B-6298-401A-B76B-0CA439AE1A8C}" dt="2025-04-17T16:38:32.043" v="111"/>
          <ac:spMkLst>
            <pc:docMk/>
            <pc:sldMk cId="3004166797" sldId="260"/>
            <ac:spMk id="8" creationId="{F4C63860-31F2-F7AB-66CE-B862179EC46F}"/>
          </ac:spMkLst>
        </pc:spChg>
        <pc:spChg chg="mod">
          <ac:chgData name="DSA - Daiana Belén Escobar" userId="a985d929-ec43-4a68-b2d7-ba722c0a7c2e" providerId="ADAL" clId="{DD5C014B-6298-401A-B76B-0CA439AE1A8C}" dt="2025-04-17T16:39:08.459" v="119"/>
          <ac:spMkLst>
            <pc:docMk/>
            <pc:sldMk cId="3004166797" sldId="260"/>
            <ac:spMk id="10" creationId="{CF780809-28D3-38DE-3EE0-51702E7C83C8}"/>
          </ac:spMkLst>
        </pc:spChg>
      </pc:sldChg>
      <pc:sldChg chg="modSp mod">
        <pc:chgData name="DSA - Daiana Belén Escobar" userId="a985d929-ec43-4a68-b2d7-ba722c0a7c2e" providerId="ADAL" clId="{DD5C014B-6298-401A-B76B-0CA439AE1A8C}" dt="2025-04-17T16:24:38.913" v="13" actId="790"/>
        <pc:sldMkLst>
          <pc:docMk/>
          <pc:sldMk cId="2077340877" sldId="266"/>
        </pc:sldMkLst>
        <pc:spChg chg="mod">
          <ac:chgData name="DSA - Daiana Belén Escobar" userId="a985d929-ec43-4a68-b2d7-ba722c0a7c2e" providerId="ADAL" clId="{DD5C014B-6298-401A-B76B-0CA439AE1A8C}" dt="2025-04-17T16:24:38.913" v="13" actId="790"/>
          <ac:spMkLst>
            <pc:docMk/>
            <pc:sldMk cId="2077340877" sldId="266"/>
            <ac:spMk id="4" creationId="{C86B22DF-440D-B6DA-955D-E8FA4A77CC28}"/>
          </ac:spMkLst>
        </pc:spChg>
        <pc:spChg chg="mod">
          <ac:chgData name="DSA - Daiana Belén Escobar" userId="a985d929-ec43-4a68-b2d7-ba722c0a7c2e" providerId="ADAL" clId="{DD5C014B-6298-401A-B76B-0CA439AE1A8C}" dt="2025-04-17T16:24:38.913" v="13" actId="790"/>
          <ac:spMkLst>
            <pc:docMk/>
            <pc:sldMk cId="2077340877" sldId="266"/>
            <ac:spMk id="8" creationId="{66DC45F1-6B6E-F227-6665-6059501FC2B2}"/>
          </ac:spMkLst>
        </pc:spChg>
      </pc:sldChg>
      <pc:sldChg chg="modSp mod">
        <pc:chgData name="DSA - Daiana Belén Escobar" userId="a985d929-ec43-4a68-b2d7-ba722c0a7c2e" providerId="ADAL" clId="{DD5C014B-6298-401A-B76B-0CA439AE1A8C}" dt="2025-04-17T16:32:59.760" v="42" actId="20577"/>
        <pc:sldMkLst>
          <pc:docMk/>
          <pc:sldMk cId="181113745" sldId="267"/>
        </pc:sldMkLst>
        <pc:spChg chg="mod">
          <ac:chgData name="DSA - Daiana Belén Escobar" userId="a985d929-ec43-4a68-b2d7-ba722c0a7c2e" providerId="ADAL" clId="{DD5C014B-6298-401A-B76B-0CA439AE1A8C}" dt="2025-04-17T16:32:59.760" v="42" actId="20577"/>
          <ac:spMkLst>
            <pc:docMk/>
            <pc:sldMk cId="181113745" sldId="267"/>
            <ac:spMk id="8" creationId="{E25445FE-06DF-0E02-487B-2C6E4D1BA3B0}"/>
          </ac:spMkLst>
        </pc:spChg>
      </pc:sldChg>
      <pc:sldChg chg="modSp mod">
        <pc:chgData name="DSA - Daiana Belén Escobar" userId="a985d929-ec43-4a68-b2d7-ba722c0a7c2e" providerId="ADAL" clId="{DD5C014B-6298-401A-B76B-0CA439AE1A8C}" dt="2025-04-17T16:40:59.705" v="129" actId="1076"/>
        <pc:sldMkLst>
          <pc:docMk/>
          <pc:sldMk cId="3292475861" sldId="268"/>
        </pc:sldMkLst>
        <pc:spChg chg="mod">
          <ac:chgData name="DSA - Daiana Belén Escobar" userId="a985d929-ec43-4a68-b2d7-ba722c0a7c2e" providerId="ADAL" clId="{DD5C014B-6298-401A-B76B-0CA439AE1A8C}" dt="2025-04-17T16:40:59.705" v="129" actId="1076"/>
          <ac:spMkLst>
            <pc:docMk/>
            <pc:sldMk cId="3292475861" sldId="268"/>
            <ac:spMk id="8" creationId="{5860C61F-9108-5020-6B23-BFE61E3A06D3}"/>
          </ac:spMkLst>
        </pc:spChg>
      </pc:sldChg>
      <pc:sldChg chg="modSp mod">
        <pc:chgData name="DSA - Daiana Belén Escobar" userId="a985d929-ec43-4a68-b2d7-ba722c0a7c2e" providerId="ADAL" clId="{DD5C014B-6298-401A-B76B-0CA439AE1A8C}" dt="2025-04-17T16:35:28.080" v="72" actId="20577"/>
        <pc:sldMkLst>
          <pc:docMk/>
          <pc:sldMk cId="2231983805" sldId="269"/>
        </pc:sldMkLst>
        <pc:spChg chg="mod">
          <ac:chgData name="DSA - Daiana Belén Escobar" userId="a985d929-ec43-4a68-b2d7-ba722c0a7c2e" providerId="ADAL" clId="{DD5C014B-6298-401A-B76B-0CA439AE1A8C}" dt="2025-04-17T16:35:28.080" v="72" actId="20577"/>
          <ac:spMkLst>
            <pc:docMk/>
            <pc:sldMk cId="2231983805" sldId="269"/>
            <ac:spMk id="5" creationId="{55225088-6FD8-D3DC-49DA-BFC8DBF53AA4}"/>
          </ac:spMkLst>
        </pc:spChg>
        <pc:spChg chg="mod">
          <ac:chgData name="DSA - Daiana Belén Escobar" userId="a985d929-ec43-4a68-b2d7-ba722c0a7c2e" providerId="ADAL" clId="{DD5C014B-6298-401A-B76B-0CA439AE1A8C}" dt="2025-04-17T16:34:35.789" v="65"/>
          <ac:spMkLst>
            <pc:docMk/>
            <pc:sldMk cId="2231983805" sldId="269"/>
            <ac:spMk id="8" creationId="{33CF664B-BF1D-E528-562B-37425845A7E0}"/>
          </ac:spMkLst>
        </pc:spChg>
        <pc:spChg chg="mod">
          <ac:chgData name="DSA - Daiana Belén Escobar" userId="a985d929-ec43-4a68-b2d7-ba722c0a7c2e" providerId="ADAL" clId="{DD5C014B-6298-401A-B76B-0CA439AE1A8C}" dt="2025-04-17T16:34:09.413" v="59"/>
          <ac:spMkLst>
            <pc:docMk/>
            <pc:sldMk cId="2231983805" sldId="269"/>
            <ac:spMk id="11" creationId="{5F27DEBD-1668-0814-A90F-F3716487DDAC}"/>
          </ac:spMkLst>
        </pc:spChg>
      </pc:sldChg>
      <pc:sldChg chg="modSp mod">
        <pc:chgData name="DSA - Daiana Belén Escobar" userId="a985d929-ec43-4a68-b2d7-ba722c0a7c2e" providerId="ADAL" clId="{DD5C014B-6298-401A-B76B-0CA439AE1A8C}" dt="2025-04-17T16:43:29.124" v="156" actId="6549"/>
        <pc:sldMkLst>
          <pc:docMk/>
          <pc:sldMk cId="4271325568" sldId="270"/>
        </pc:sldMkLst>
        <pc:spChg chg="mod">
          <ac:chgData name="DSA - Daiana Belén Escobar" userId="a985d929-ec43-4a68-b2d7-ba722c0a7c2e" providerId="ADAL" clId="{DD5C014B-6298-401A-B76B-0CA439AE1A8C}" dt="2025-04-17T16:43:29.124" v="156" actId="6549"/>
          <ac:spMkLst>
            <pc:docMk/>
            <pc:sldMk cId="4271325568" sldId="270"/>
            <ac:spMk id="8" creationId="{B77EE15E-01CF-8886-3A7E-301960A3E81D}"/>
          </ac:spMkLst>
        </pc:spChg>
        <pc:spChg chg="mod">
          <ac:chgData name="DSA - Daiana Belén Escobar" userId="a985d929-ec43-4a68-b2d7-ba722c0a7c2e" providerId="ADAL" clId="{DD5C014B-6298-401A-B76B-0CA439AE1A8C}" dt="2025-04-17T16:41:27.225" v="134" actId="1076"/>
          <ac:spMkLst>
            <pc:docMk/>
            <pc:sldMk cId="4271325568" sldId="270"/>
            <ac:spMk id="11" creationId="{B2B30536-9599-FC8A-6D3D-1C78AA91F720}"/>
          </ac:spMkLst>
        </pc:spChg>
      </pc:sldChg>
      <pc:sldChg chg="modSp mod">
        <pc:chgData name="DSA - Daiana Belén Escobar" userId="a985d929-ec43-4a68-b2d7-ba722c0a7c2e" providerId="ADAL" clId="{DD5C014B-6298-401A-B76B-0CA439AE1A8C}" dt="2025-04-17T16:46:55.020" v="166"/>
        <pc:sldMkLst>
          <pc:docMk/>
          <pc:sldMk cId="959807282" sldId="277"/>
        </pc:sldMkLst>
        <pc:spChg chg="mod">
          <ac:chgData name="DSA - Daiana Belén Escobar" userId="a985d929-ec43-4a68-b2d7-ba722c0a7c2e" providerId="ADAL" clId="{DD5C014B-6298-401A-B76B-0CA439AE1A8C}" dt="2025-04-17T16:46:21.670" v="159"/>
          <ac:spMkLst>
            <pc:docMk/>
            <pc:sldMk cId="959807282" sldId="277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DD5C014B-6298-401A-B76B-0CA439AE1A8C}" dt="2025-04-17T16:46:55.020" v="166"/>
          <ac:spMkLst>
            <pc:docMk/>
            <pc:sldMk cId="959807282" sldId="277"/>
            <ac:spMk id="3" creationId="{F117D042-4D90-C852-BE21-F304ABDF3134}"/>
          </ac:spMkLst>
        </pc:spChg>
        <pc:spChg chg="mod">
          <ac:chgData name="DSA - Daiana Belén Escobar" userId="a985d929-ec43-4a68-b2d7-ba722c0a7c2e" providerId="ADAL" clId="{DD5C014B-6298-401A-B76B-0CA439AE1A8C}" dt="2025-04-17T16:46:30.623" v="162"/>
          <ac:spMkLst>
            <pc:docMk/>
            <pc:sldMk cId="959807282" sldId="277"/>
            <ac:spMk id="4" creationId="{7C29B036-A26A-BE09-FC38-7815E472F22D}"/>
          </ac:spMkLst>
        </pc:spChg>
      </pc:sldChg>
      <pc:sldChg chg="modSp add mod">
        <pc:chgData name="DSA - Daiana Belén Escobar" userId="a985d929-ec43-4a68-b2d7-ba722c0a7c2e" providerId="ADAL" clId="{DD5C014B-6298-401A-B76B-0CA439AE1A8C}" dt="2025-04-17T16:24:38.913" v="13" actId="790"/>
        <pc:sldMkLst>
          <pc:docMk/>
          <pc:sldMk cId="1553894175" sldId="278"/>
        </pc:sldMkLst>
        <pc:spChg chg="mod">
          <ac:chgData name="DSA - Daiana Belén Escobar" userId="a985d929-ec43-4a68-b2d7-ba722c0a7c2e" providerId="ADAL" clId="{DD5C014B-6298-401A-B76B-0CA439AE1A8C}" dt="2025-04-17T16:24:38.913" v="13" actId="790"/>
          <ac:spMkLst>
            <pc:docMk/>
            <pc:sldMk cId="1553894175" sldId="278"/>
            <ac:spMk id="6" creationId="{1111DEAC-2DE4-4D0A-90B9-FD6A977A872F}"/>
          </ac:spMkLst>
        </pc:spChg>
        <pc:spChg chg="mod">
          <ac:chgData name="DSA - Daiana Belén Escobar" userId="a985d929-ec43-4a68-b2d7-ba722c0a7c2e" providerId="ADAL" clId="{DD5C014B-6298-401A-B76B-0CA439AE1A8C}" dt="2025-04-17T16:24:38.913" v="13" actId="790"/>
          <ac:spMkLst>
            <pc:docMk/>
            <pc:sldMk cId="1553894175" sldId="278"/>
            <ac:spMk id="7" creationId="{60F825EF-A570-359C-F276-EA136556E659}"/>
          </ac:spMkLst>
        </pc:spChg>
        <pc:spChg chg="mod">
          <ac:chgData name="DSA - Daiana Belén Escobar" userId="a985d929-ec43-4a68-b2d7-ba722c0a7c2e" providerId="ADAL" clId="{DD5C014B-6298-401A-B76B-0CA439AE1A8C}" dt="2025-04-17T16:24:38.913" v="13" actId="790"/>
          <ac:spMkLst>
            <pc:docMk/>
            <pc:sldMk cId="1553894175" sldId="278"/>
            <ac:spMk id="8" creationId="{F67EAAC4-4878-C730-1CA3-1BC94DEEC2A2}"/>
          </ac:spMkLst>
        </pc:spChg>
        <pc:spChg chg="mod">
          <ac:chgData name="DSA - Daiana Belén Escobar" userId="a985d929-ec43-4a68-b2d7-ba722c0a7c2e" providerId="ADAL" clId="{DD5C014B-6298-401A-B76B-0CA439AE1A8C}" dt="2025-04-17T16:24:38.913" v="13" actId="790"/>
          <ac:spMkLst>
            <pc:docMk/>
            <pc:sldMk cId="1553894175" sldId="278"/>
            <ac:spMk id="9" creationId="{348C66BB-8E69-95DB-077A-0B627A6EAE35}"/>
          </ac:spMkLst>
        </pc:spChg>
        <pc:spChg chg="mod">
          <ac:chgData name="DSA - Daiana Belén Escobar" userId="a985d929-ec43-4a68-b2d7-ba722c0a7c2e" providerId="ADAL" clId="{DD5C014B-6298-401A-B76B-0CA439AE1A8C}" dt="2025-04-17T16:24:38.913" v="13" actId="790"/>
          <ac:spMkLst>
            <pc:docMk/>
            <pc:sldMk cId="1553894175" sldId="278"/>
            <ac:spMk id="10" creationId="{3736A5F8-EB4E-E412-136D-3BADB822B8E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FDC1EF6-B7EB-31C0-443E-E0CD1E2FD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tângulo: Cantos Diagonais Arredondados 9">
            <a:extLst>
              <a:ext uri="{FF2B5EF4-FFF2-40B4-BE49-F238E27FC236}">
                <a16:creationId xmlns:a16="http://schemas.microsoft.com/office/drawing/2014/main" id="{3736A5F8-EB4E-E412-136D-3BADB822B8E9}"/>
              </a:ext>
            </a:extLst>
          </p:cNvPr>
          <p:cNvSpPr/>
          <p:nvPr/>
        </p:nvSpPr>
        <p:spPr>
          <a:xfrm>
            <a:off x="3902364" y="4321405"/>
            <a:ext cx="905164" cy="400110"/>
          </a:xfrm>
          <a:prstGeom prst="round2Diag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noProof="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3805380" y="1665069"/>
            <a:ext cx="5430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EMBAJADORES  </a:t>
            </a:r>
            <a:r>
              <a:rPr lang="es-AR" sz="4000" noProof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DEL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F825EF-A570-359C-F276-EA136556E659}"/>
              </a:ext>
            </a:extLst>
          </p:cNvPr>
          <p:cNvSpPr txBox="1"/>
          <p:nvPr/>
        </p:nvSpPr>
        <p:spPr>
          <a:xfrm>
            <a:off x="3731489" y="1972285"/>
            <a:ext cx="97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REINO</a:t>
            </a:r>
            <a:endParaRPr lang="es-AR" sz="16600" noProof="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67EAAC4-4878-C730-1CA3-1BC94DEEC2A2}"/>
              </a:ext>
            </a:extLst>
          </p:cNvPr>
          <p:cNvSpPr txBox="1"/>
          <p:nvPr/>
        </p:nvSpPr>
        <p:spPr>
          <a:xfrm>
            <a:off x="3980872" y="4730751"/>
            <a:ext cx="5823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noProof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Semana de </a:t>
            </a:r>
          </a:p>
          <a:p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Reavivamiento Espiritual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3980872" y="4330641"/>
            <a:ext cx="826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15538941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005EB-6B0A-EDC6-8FD5-515A09E59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Homem com as mãos&#10;&#10;O conteúdo gerado por IA pode estar incorreto.">
            <a:extLst>
              <a:ext uri="{FF2B5EF4-FFF2-40B4-BE49-F238E27FC236}">
                <a16:creationId xmlns:a16="http://schemas.microsoft.com/office/drawing/2014/main" id="{4B11D84A-9035-CD50-2946-FDFC74055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5340" y="0"/>
            <a:ext cx="10270593" cy="685800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EA25AD2-A100-7368-1CD1-3BB89BD73A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0547BA6D-41B7-8FCB-3A8D-5F2461CBFD77}"/>
              </a:ext>
            </a:extLst>
          </p:cNvPr>
          <p:cNvSpPr txBox="1"/>
          <p:nvPr/>
        </p:nvSpPr>
        <p:spPr>
          <a:xfrm>
            <a:off x="5867198" y="1613118"/>
            <a:ext cx="54526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</a:t>
            </a:r>
            <a:r>
              <a:rPr lang="es-AR" sz="2800" b="0" i="0" noProof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verdadera bienaventuranza no consiste en ser rico o perseguido o en vivir una tragedia en la vida, </a:t>
            </a:r>
            <a:r>
              <a:rPr lang="es-A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sino en ser fiel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2FFA215-968C-B8FA-F871-DCDE85520191}"/>
              </a:ext>
            </a:extLst>
          </p:cNvPr>
          <p:cNvSpPr txBox="1"/>
          <p:nvPr/>
        </p:nvSpPr>
        <p:spPr>
          <a:xfrm>
            <a:off x="5867199" y="4261388"/>
            <a:ext cx="54526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Dios quiere que seamos bienaventurados bajo cualquier circunstancia.</a:t>
            </a:r>
            <a:endParaRPr lang="es-AR" sz="2800" b="1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692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AC5CE08A-FFF3-B47A-00E4-515E276CC6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F034B11-B299-6010-6845-CBD86C4F2D99}"/>
              </a:ext>
            </a:extLst>
          </p:cNvPr>
          <p:cNvSpPr txBox="1"/>
          <p:nvPr/>
        </p:nvSpPr>
        <p:spPr>
          <a:xfrm>
            <a:off x="957262" y="2673351"/>
            <a:ext cx="10448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kumimoji="0" lang="es-A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1)</a:t>
            </a:r>
            <a:r>
              <a:rPr kumimoji="0" lang="es-AR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 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¿Qué significados de “bienaventurado” encontramos en la Biblia?</a:t>
            </a:r>
            <a:endParaRPr kumimoji="0" lang="es-A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C29B036-A26A-BE09-FC38-7815E472F22D}"/>
              </a:ext>
            </a:extLst>
          </p:cNvPr>
          <p:cNvSpPr txBox="1"/>
          <p:nvPr/>
        </p:nvSpPr>
        <p:spPr>
          <a:xfrm>
            <a:off x="957262" y="3988463"/>
            <a:ext cx="104489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es-AR" sz="2800" noProof="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 ¿Realmente nos sentimos privilegiados en la fidelidad a Jesús, incluso frente a las pruebas?</a:t>
            </a:r>
            <a:endParaRPr lang="es-AR" sz="2800" noProof="0" dirty="0">
              <a:solidFill>
                <a:prstClr val="white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117D042-4D90-C852-BE21-F304ABDF3134}"/>
              </a:ext>
            </a:extLst>
          </p:cNvPr>
          <p:cNvSpPr txBox="1"/>
          <p:nvPr/>
        </p:nvSpPr>
        <p:spPr>
          <a:xfrm>
            <a:off x="957262" y="1124938"/>
            <a:ext cx="66718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PARA MEDITAR: </a:t>
            </a:r>
          </a:p>
        </p:txBody>
      </p:sp>
    </p:spTree>
    <p:extLst>
      <p:ext uri="{BB962C8B-B14F-4D97-AF65-F5344CB8AC3E}">
        <p14:creationId xmlns:p14="http://schemas.microsoft.com/office/powerpoint/2010/main" val="95980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C2CA7-4F09-EB31-F34E-4616EC99F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1B2CE5D4-A564-DA78-EA72-581E43205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6DC45F1-6B6E-F227-6665-6059501FC2B2}"/>
              </a:ext>
            </a:extLst>
          </p:cNvPr>
          <p:cNvSpPr txBox="1"/>
          <p:nvPr/>
        </p:nvSpPr>
        <p:spPr>
          <a:xfrm>
            <a:off x="1481470" y="4211431"/>
            <a:ext cx="9229060" cy="1605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000" b="0" i="0" noProof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“Y todas las naciones os dirán bienaventurados; porque seréis tierra deseable, dice Jehová de los ejércitos.”</a:t>
            </a:r>
          </a:p>
          <a:p>
            <a:pPr algn="ctr">
              <a:spcAft>
                <a:spcPts val="1125"/>
              </a:spcAft>
            </a:pPr>
            <a:endParaRPr lang="es-AR" sz="2000" b="0" i="0" noProof="0" dirty="0">
              <a:solidFill>
                <a:schemeClr val="bg1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>
              <a:spcAft>
                <a:spcPts val="1125"/>
              </a:spcAft>
            </a:pPr>
            <a:r>
              <a:rPr lang="es-AR" sz="2000" b="1" noProof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Malaquías 3:12</a:t>
            </a:r>
            <a:endParaRPr lang="es-AR" sz="2000" noProof="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86B22DF-440D-B6DA-955D-E8FA4A77CC28}"/>
              </a:ext>
            </a:extLst>
          </p:cNvPr>
          <p:cNvSpPr txBox="1"/>
          <p:nvPr/>
        </p:nvSpPr>
        <p:spPr>
          <a:xfrm>
            <a:off x="2199986" y="1505341"/>
            <a:ext cx="779202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58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LOS BIENAVENTURADOS</a:t>
            </a:r>
          </a:p>
        </p:txBody>
      </p:sp>
    </p:spTree>
    <p:extLst>
      <p:ext uri="{BB962C8B-B14F-4D97-AF65-F5344CB8AC3E}">
        <p14:creationId xmlns:p14="http://schemas.microsoft.com/office/powerpoint/2010/main" val="2077340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E6B0A7-DD22-2960-E89A-4703F1A746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Grupo de pessoas posando para foto com a mão no queixo&#10;&#10;O conteúdo gerado por IA pode estar incorreto.">
            <a:extLst>
              <a:ext uri="{FF2B5EF4-FFF2-40B4-BE49-F238E27FC236}">
                <a16:creationId xmlns:a16="http://schemas.microsoft.com/office/drawing/2014/main" id="{45F71084-1ACF-25B0-8995-46A39E6BD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784" y="0"/>
            <a:ext cx="6858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519C818A-9242-7A0A-4C6D-27C3CF114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E25445FE-06DF-0E02-487B-2C6E4D1BA3B0}"/>
              </a:ext>
            </a:extLst>
          </p:cNvPr>
          <p:cNvSpPr txBox="1"/>
          <p:nvPr/>
        </p:nvSpPr>
        <p:spPr>
          <a:xfrm>
            <a:off x="658309" y="2090170"/>
            <a:ext cx="667614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 familia bienaventurada es la familia fiel. Ser fiel es un privilegio. Dios honra a los fieles, y son bienaventurados aquellos a quienes Dios les confía la misión de dar testimonio en diferentes condiciones personales y circunstancias de vida.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13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1F34D87-7A9E-D227-653E-DB17834BA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2214418" y="1874728"/>
            <a:ext cx="776316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En la riqueza o en la pobreza, en la rutina de la vida común, en el lecho del dolor, o sufriendo humillación, o languideciendo en prisiones y siendo asesinados, Dios tiene sus </a:t>
            </a:r>
            <a:r>
              <a:rPr lang="es-AR" sz="2800" b="1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campeones y campeonas de la fe para que su nombre y su salvación sean conocidos en la Tierra: ellos son los bienaventurados.</a:t>
            </a:r>
            <a:endParaRPr lang="es-AR" sz="2800" noProof="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997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BC7FC-B5ED-3643-A4A2-048035A24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Campo com por do sol ao fundo&#10;&#10;O conteúdo gerado por IA pode estar incorreto.">
            <a:extLst>
              <a:ext uri="{FF2B5EF4-FFF2-40B4-BE49-F238E27FC236}">
                <a16:creationId xmlns:a16="http://schemas.microsoft.com/office/drawing/2014/main" id="{A37480C5-9402-6559-EFC6-5EDA64C1F1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9"/>
          <a:stretch/>
        </p:blipFill>
        <p:spPr>
          <a:xfrm>
            <a:off x="-1408605" y="-1"/>
            <a:ext cx="9691890" cy="685800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FFEE431C-69B0-ACE8-7CFA-8029113D81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3CF664B-BF1D-E528-562B-37425845A7E0}"/>
              </a:ext>
            </a:extLst>
          </p:cNvPr>
          <p:cNvSpPr txBox="1"/>
          <p:nvPr/>
        </p:nvSpPr>
        <p:spPr>
          <a:xfrm>
            <a:off x="5288972" y="2783046"/>
            <a:ext cx="60215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“Y todas las naciones os dirán bienaventurados; porque seréis tierra deseable, dice Jehová de los ejércitos.” Malaquías 3:12</a:t>
            </a:r>
            <a:endParaRPr lang="es-AR" sz="2000" noProof="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5225088-6FD8-D3DC-49DA-BFC8DBF53AA4}"/>
              </a:ext>
            </a:extLst>
          </p:cNvPr>
          <p:cNvSpPr txBox="1"/>
          <p:nvPr/>
        </p:nvSpPr>
        <p:spPr>
          <a:xfrm>
            <a:off x="6105525" y="5459726"/>
            <a:ext cx="52049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L</a:t>
            </a:r>
            <a:r>
              <a:rPr lang="es-AR" sz="2000" b="0" i="0" noProof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a prosperidad de la nación dependía de la fidelidad de la familia (Malaquías 4:5, 6).</a:t>
            </a:r>
            <a:endParaRPr lang="es-AR" sz="2000" noProof="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5F27DEBD-1668-0814-A90F-F3716487DDAC}"/>
              </a:ext>
            </a:extLst>
          </p:cNvPr>
          <p:cNvSpPr txBox="1"/>
          <p:nvPr/>
        </p:nvSpPr>
        <p:spPr>
          <a:xfrm>
            <a:off x="2363066" y="960759"/>
            <a:ext cx="8947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LOS BIENAVENTURADOS MATERIALMENTE</a:t>
            </a:r>
          </a:p>
        </p:txBody>
      </p:sp>
    </p:spTree>
    <p:extLst>
      <p:ext uri="{BB962C8B-B14F-4D97-AF65-F5344CB8AC3E}">
        <p14:creationId xmlns:p14="http://schemas.microsoft.com/office/powerpoint/2010/main" val="2231983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6F4AE-C56D-4B56-E109-CA0A673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2B9FBF34-2244-9C89-C7CC-53FD80C7DC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098" y="0"/>
            <a:ext cx="6858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0E26434-2DA0-2A4D-062D-12787D621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B292996-F67E-8D52-2675-CB1D6E55BE98}"/>
              </a:ext>
            </a:extLst>
          </p:cNvPr>
          <p:cNvSpPr txBox="1"/>
          <p:nvPr/>
        </p:nvSpPr>
        <p:spPr>
          <a:xfrm>
            <a:off x="719570" y="969980"/>
            <a:ext cx="6858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</a:t>
            </a:r>
            <a:r>
              <a:rPr lang="es-AR" sz="28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 prosperidad en las manos de la familia de Dios tenía, y sigue teniendo, el objetivo de glorificar a Dios y atraer a todas las naciones hacia él.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51177A38-37C2-9AD0-B64B-10F0746C4DBE}"/>
              </a:ext>
            </a:extLst>
          </p:cNvPr>
          <p:cNvSpPr txBox="1"/>
          <p:nvPr/>
        </p:nvSpPr>
        <p:spPr>
          <a:xfrm>
            <a:off x="719569" y="3103362"/>
            <a:ext cx="6659425" cy="281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 prosperidad material debe buscarse honesta y diligentemente, para el bien de la misión (Mateo 28:19) y para la gloria de Dios.</a:t>
            </a:r>
          </a:p>
          <a:p>
            <a:pPr>
              <a:spcAft>
                <a:spcPts val="1125"/>
              </a:spcAft>
            </a:pPr>
            <a:r>
              <a:rPr lang="es-A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Así, los materialmente prósperos, que son fieles, son bienaventurados.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75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3A162-04B8-26DF-09FD-937B361E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Mulher em pé em frente a televisão&#10;&#10;O conteúdo gerado por IA pode estar incorreto.">
            <a:extLst>
              <a:ext uri="{FF2B5EF4-FFF2-40B4-BE49-F238E27FC236}">
                <a16:creationId xmlns:a16="http://schemas.microsoft.com/office/drawing/2014/main" id="{2AF3158D-76B4-8CF0-E95B-96D7C5FA7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788" y="0"/>
            <a:ext cx="12192002" cy="6858001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F47BC6E-F3BF-E2AB-B43F-BFEF74880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F4C63860-31F2-F7AB-66CE-B862179EC46F}"/>
              </a:ext>
            </a:extLst>
          </p:cNvPr>
          <p:cNvSpPr txBox="1"/>
          <p:nvPr/>
        </p:nvSpPr>
        <p:spPr>
          <a:xfrm>
            <a:off x="515016" y="2656733"/>
            <a:ext cx="57714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““Bienaventurados sois cuando [...] os vituperen y os persigan [...]” (Mateo 5:11).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6C59F69-B339-49F0-1F53-5D6D8B249D29}"/>
              </a:ext>
            </a:extLst>
          </p:cNvPr>
          <p:cNvSpPr txBox="1"/>
          <p:nvPr/>
        </p:nvSpPr>
        <p:spPr>
          <a:xfrm>
            <a:off x="515016" y="886602"/>
            <a:ext cx="73424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LOS FIELES EN LA PERSECUCIÓN Y LA INJURIA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CF780809-28D3-38DE-3EE0-51702E7C83C8}"/>
              </a:ext>
            </a:extLst>
          </p:cNvPr>
          <p:cNvSpPr txBox="1"/>
          <p:nvPr/>
        </p:nvSpPr>
        <p:spPr>
          <a:xfrm>
            <a:off x="515016" y="4488421"/>
            <a:ext cx="6723182" cy="1464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000" b="0" i="0" noProof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La familia también debe ser fiel si enfrenta crisis.</a:t>
            </a:r>
          </a:p>
          <a:p>
            <a:pPr>
              <a:spcAft>
                <a:spcPts val="1125"/>
              </a:spcAft>
            </a:pPr>
            <a:r>
              <a:rPr lang="es-AR" sz="2000" b="0" i="0" noProof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Si es perseguida, vilipendiada y difamada por causa de Jesús y de su fe, puede regocijarse porque su galardón es grande en el cielo (Mateo 5:10-12).</a:t>
            </a:r>
            <a:endParaRPr lang="es-AR" sz="2000" noProof="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166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4EF42-773D-CE76-8F82-470EE4F42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40965A8-59E3-FE8A-7368-B03D4AD69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860C61F-9108-5020-6B23-BFE61E3A06D3}"/>
              </a:ext>
            </a:extLst>
          </p:cNvPr>
          <p:cNvSpPr txBox="1"/>
          <p:nvPr/>
        </p:nvSpPr>
        <p:spPr>
          <a:xfrm>
            <a:off x="2214418" y="2305615"/>
            <a:ext cx="77631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L</a:t>
            </a:r>
            <a:r>
              <a:rPr lang="es-AR" sz="2800" noProof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os ricos de Malaquías y los perseguidos por causa de Jesús son bienaventurados porque, en ambas situaciones, </a:t>
            </a:r>
            <a:r>
              <a:rPr lang="es-AR" sz="2800" b="1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el objetivo de la fidelidad es dar testimonio que glorifique a Dios y que las almas sean salvas.</a:t>
            </a:r>
          </a:p>
        </p:txBody>
      </p:sp>
    </p:spTree>
    <p:extLst>
      <p:ext uri="{BB962C8B-B14F-4D97-AF65-F5344CB8AC3E}">
        <p14:creationId xmlns:p14="http://schemas.microsoft.com/office/powerpoint/2010/main" val="3292475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4189C-CAE9-320E-2757-56F0E0E6B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magem digital fictícia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6C9B81BF-4C6C-22A0-6606-C5D013490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7101" y="0"/>
            <a:ext cx="10941051" cy="681573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CEC59794-23AE-BB44-04EB-04D01CA8A9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B77EE15E-01CF-8886-3A7E-301960A3E81D}"/>
              </a:ext>
            </a:extLst>
          </p:cNvPr>
          <p:cNvSpPr txBox="1"/>
          <p:nvPr/>
        </p:nvSpPr>
        <p:spPr>
          <a:xfrm>
            <a:off x="5288972" y="2737487"/>
            <a:ext cx="60215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“Hermanos míos, tomad como ejemplo de </a:t>
            </a:r>
            <a:r>
              <a:rPr lang="es-AR" sz="24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aflicción y de paciencia </a:t>
            </a: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los profetas que hablaron en nombre del Señor. He aquí, tenemos por </a:t>
            </a:r>
            <a:r>
              <a:rPr lang="es-AR" sz="24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bienaventurados a los que sufren</a:t>
            </a: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 Habéis oído de la paciencia de Job, y habéis visto el fin del Señor, que el Señor es muy misericordioso y compasivo.” (Sant. 5:10, 11)</a:t>
            </a:r>
            <a:endParaRPr lang="es-AR" sz="2400" noProof="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B2B30536-9599-FC8A-6D3D-1C78AA91F720}"/>
              </a:ext>
            </a:extLst>
          </p:cNvPr>
          <p:cNvSpPr txBox="1"/>
          <p:nvPr/>
        </p:nvSpPr>
        <p:spPr>
          <a:xfrm>
            <a:off x="3508844" y="907596"/>
            <a:ext cx="7801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LOS BIENAVENTURADOS EN LAS TRAGEDIAS</a:t>
            </a:r>
          </a:p>
        </p:txBody>
      </p:sp>
    </p:spTree>
    <p:extLst>
      <p:ext uri="{BB962C8B-B14F-4D97-AF65-F5344CB8AC3E}">
        <p14:creationId xmlns:p14="http://schemas.microsoft.com/office/powerpoint/2010/main" val="42713255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nn_x00fa_merico xmlns="4d66254c-b8c0-4e16-9669-44d49c614d61">0</Ordenn_x00fa_merico>
    <SharedWithUsers xmlns="cc85661e-698c-471d-81cd-239229bffddc">
      <UserInfo>
        <DisplayName/>
        <AccountId xsi:nil="true"/>
        <AccountType/>
      </UserInfo>
    </SharedWithUsers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262c986b108b92885c46cc39acefbeee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fa6b70a767f2219ff4f68699b72ca7d2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Ordenn_x00fa_meric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Ordenn_x00fa_merico" ma:index="25" nillable="true" ma:displayName="Orden númerico" ma:default="0" ma:format="Dropdown" ma:internalName="Ordenn_x00fa_merico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117de4b-53e5-4cd7-9971-ff986aecaefa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9CA5B55-80ED-4A75-9501-5F40F64D6ACC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customXml/itemProps2.xml><?xml version="1.0" encoding="utf-8"?>
<ds:datastoreItem xmlns:ds="http://schemas.openxmlformats.org/officeDocument/2006/customXml" ds:itemID="{0C83649E-1D55-44CB-97EB-1711D0FD0C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BAE31D3-2F8F-412D-9F68-E20946AC2C5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489</Words>
  <Application>Microsoft Office PowerPoint</Application>
  <PresentationFormat>Widescreen</PresentationFormat>
  <Paragraphs>29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DSA - Daiana Belén Escobar</cp:lastModifiedBy>
  <cp:revision>23</cp:revision>
  <dcterms:created xsi:type="dcterms:W3CDTF">2024-12-17T16:41:17Z</dcterms:created>
  <dcterms:modified xsi:type="dcterms:W3CDTF">2025-04-17T16:48:55Z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1361300.00000000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