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sldIdLst>
    <p:sldId id="280" r:id="rId5"/>
    <p:sldId id="262" r:id="rId6"/>
    <p:sldId id="263" r:id="rId7"/>
    <p:sldId id="273" r:id="rId8"/>
    <p:sldId id="275" r:id="rId9"/>
    <p:sldId id="269" r:id="rId10"/>
    <p:sldId id="261" r:id="rId11"/>
    <p:sldId id="260" r:id="rId12"/>
    <p:sldId id="278" r:id="rId13"/>
    <p:sldId id="279" r:id="rId14"/>
    <p:sldId id="276" r:id="rId15"/>
    <p:sldId id="271" r:id="rId16"/>
    <p:sldId id="274" r:id="rId17"/>
    <p:sldId id="277" r:id="rId18"/>
    <p:sldId id="257" r:id="rId1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0235D3-8393-4A1D-931D-0C21C6A43302}" v="8" dt="2025-04-15T14:51:25.7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Daiana Belén Escobar" userId="a985d929-ec43-4a68-b2d7-ba722c0a7c2e" providerId="ADAL" clId="{E20235D3-8393-4A1D-931D-0C21C6A43302}"/>
    <pc:docChg chg="undo redo custSel addSld delSld modSld">
      <pc:chgData name="DSA - Daiana Belén Escobar" userId="a985d929-ec43-4a68-b2d7-ba722c0a7c2e" providerId="ADAL" clId="{E20235D3-8393-4A1D-931D-0C21C6A43302}" dt="2025-04-15T14:51:36.029" v="294" actId="1076"/>
      <pc:docMkLst>
        <pc:docMk/>
      </pc:docMkLst>
      <pc:sldChg chg="del">
        <pc:chgData name="DSA - Daiana Belén Escobar" userId="a985d929-ec43-4a68-b2d7-ba722c0a7c2e" providerId="ADAL" clId="{E20235D3-8393-4A1D-931D-0C21C6A43302}" dt="2025-04-11T15:50:17.486" v="1" actId="47"/>
        <pc:sldMkLst>
          <pc:docMk/>
          <pc:sldMk cId="3914871848" sldId="256"/>
        </pc:sldMkLst>
      </pc:sldChg>
      <pc:sldChg chg="modSp mod">
        <pc:chgData name="DSA - Daiana Belén Escobar" userId="a985d929-ec43-4a68-b2d7-ba722c0a7c2e" providerId="ADAL" clId="{E20235D3-8393-4A1D-931D-0C21C6A43302}" dt="2025-04-15T14:51:36.029" v="294" actId="1076"/>
        <pc:sldMkLst>
          <pc:docMk/>
          <pc:sldMk cId="592997925" sldId="257"/>
        </pc:sldMkLst>
        <pc:spChg chg="mod">
          <ac:chgData name="DSA - Daiana Belén Escobar" userId="a985d929-ec43-4a68-b2d7-ba722c0a7c2e" providerId="ADAL" clId="{E20235D3-8393-4A1D-931D-0C21C6A43302}" dt="2025-04-15T14:50:57.025" v="287"/>
          <ac:spMkLst>
            <pc:docMk/>
            <pc:sldMk cId="592997925" sldId="257"/>
            <ac:spMk id="2" creationId="{CF034B11-B299-6010-6845-CBD86C4F2D99}"/>
          </ac:spMkLst>
        </pc:spChg>
        <pc:spChg chg="mod">
          <ac:chgData name="DSA - Daiana Belén Escobar" userId="a985d929-ec43-4a68-b2d7-ba722c0a7c2e" providerId="ADAL" clId="{E20235D3-8393-4A1D-931D-0C21C6A43302}" dt="2025-04-15T14:50:40.752" v="282"/>
          <ac:spMkLst>
            <pc:docMk/>
            <pc:sldMk cId="592997925" sldId="257"/>
            <ac:spMk id="3" creationId="{F117D042-4D90-C852-BE21-F304ABDF3134}"/>
          </ac:spMkLst>
        </pc:spChg>
        <pc:spChg chg="mod">
          <ac:chgData name="DSA - Daiana Belén Escobar" userId="a985d929-ec43-4a68-b2d7-ba722c0a7c2e" providerId="ADAL" clId="{E20235D3-8393-4A1D-931D-0C21C6A43302}" dt="2025-04-15T14:51:36.029" v="294" actId="1076"/>
          <ac:spMkLst>
            <pc:docMk/>
            <pc:sldMk cId="592997925" sldId="257"/>
            <ac:spMk id="4" creationId="{7C29B036-A26A-BE09-FC38-7815E472F22D}"/>
          </ac:spMkLst>
        </pc:spChg>
        <pc:spChg chg="mod">
          <ac:chgData name="DSA - Daiana Belén Escobar" userId="a985d929-ec43-4a68-b2d7-ba722c0a7c2e" providerId="ADAL" clId="{E20235D3-8393-4A1D-931D-0C21C6A43302}" dt="2025-04-15T14:51:25.750" v="293"/>
          <ac:spMkLst>
            <pc:docMk/>
            <pc:sldMk cId="592997925" sldId="257"/>
            <ac:spMk id="7" creationId="{D3B1FE49-0F1B-5942-8CF1-65D92A1EA740}"/>
          </ac:spMkLst>
        </pc:spChg>
      </pc:sldChg>
      <pc:sldChg chg="modSp mod">
        <pc:chgData name="DSA - Daiana Belén Escobar" userId="a985d929-ec43-4a68-b2d7-ba722c0a7c2e" providerId="ADAL" clId="{E20235D3-8393-4A1D-931D-0C21C6A43302}" dt="2025-04-15T14:04:52.136" v="133"/>
        <pc:sldMkLst>
          <pc:docMk/>
          <pc:sldMk cId="3004166797" sldId="260"/>
        </pc:sldMkLst>
        <pc:spChg chg="mod">
          <ac:chgData name="DSA - Daiana Belén Escobar" userId="a985d929-ec43-4a68-b2d7-ba722c0a7c2e" providerId="ADAL" clId="{E20235D3-8393-4A1D-931D-0C21C6A43302}" dt="2025-04-15T14:04:52.136" v="133"/>
          <ac:spMkLst>
            <pc:docMk/>
            <pc:sldMk cId="3004166797" sldId="260"/>
            <ac:spMk id="2" creationId="{FF713765-D114-1627-C4E1-91022F9A8779}"/>
          </ac:spMkLst>
        </pc:spChg>
        <pc:spChg chg="mod">
          <ac:chgData name="DSA - Daiana Belén Escobar" userId="a985d929-ec43-4a68-b2d7-ba722c0a7c2e" providerId="ADAL" clId="{E20235D3-8393-4A1D-931D-0C21C6A43302}" dt="2025-04-15T13:58:52.852" v="121" actId="14100"/>
          <ac:spMkLst>
            <pc:docMk/>
            <pc:sldMk cId="3004166797" sldId="260"/>
            <ac:spMk id="6" creationId="{F4D6F7B5-C900-9502-AC6C-759843089A8F}"/>
          </ac:spMkLst>
        </pc:spChg>
        <pc:spChg chg="mod">
          <ac:chgData name="DSA - Daiana Belén Escobar" userId="a985d929-ec43-4a68-b2d7-ba722c0a7c2e" providerId="ADAL" clId="{E20235D3-8393-4A1D-931D-0C21C6A43302}" dt="2025-04-15T14:04:24.692" v="127"/>
          <ac:spMkLst>
            <pc:docMk/>
            <pc:sldMk cId="3004166797" sldId="260"/>
            <ac:spMk id="8" creationId="{F4C63860-31F2-F7AB-66CE-B862179EC46F}"/>
          </ac:spMkLst>
        </pc:spChg>
      </pc:sldChg>
      <pc:sldChg chg="modSp mod">
        <pc:chgData name="DSA - Daiana Belén Escobar" userId="a985d929-ec43-4a68-b2d7-ba722c0a7c2e" providerId="ADAL" clId="{E20235D3-8393-4A1D-931D-0C21C6A43302}" dt="2025-04-15T13:58:32.435" v="117"/>
        <pc:sldMkLst>
          <pc:docMk/>
          <pc:sldMk cId="3706089113" sldId="261"/>
        </pc:sldMkLst>
        <pc:spChg chg="mod">
          <ac:chgData name="DSA - Daiana Belén Escobar" userId="a985d929-ec43-4a68-b2d7-ba722c0a7c2e" providerId="ADAL" clId="{E20235D3-8393-4A1D-931D-0C21C6A43302}" dt="2025-04-15T13:58:32.435" v="117"/>
          <ac:spMkLst>
            <pc:docMk/>
            <pc:sldMk cId="3706089113" sldId="261"/>
            <ac:spMk id="3" creationId="{DA6C45CF-23A8-86A4-4B62-C6DD2ED0D547}"/>
          </ac:spMkLst>
        </pc:spChg>
      </pc:sldChg>
      <pc:sldChg chg="modSp mod">
        <pc:chgData name="DSA - Daiana Belén Escobar" userId="a985d929-ec43-4a68-b2d7-ba722c0a7c2e" providerId="ADAL" clId="{E20235D3-8393-4A1D-931D-0C21C6A43302}" dt="2025-04-15T13:23:53.086" v="17" actId="790"/>
        <pc:sldMkLst>
          <pc:docMk/>
          <pc:sldMk cId="1066311185" sldId="262"/>
        </pc:sldMkLst>
        <pc:spChg chg="mod">
          <ac:chgData name="DSA - Daiana Belén Escobar" userId="a985d929-ec43-4a68-b2d7-ba722c0a7c2e" providerId="ADAL" clId="{E20235D3-8393-4A1D-931D-0C21C6A43302}" dt="2025-04-15T13:23:53.086" v="17" actId="790"/>
          <ac:spMkLst>
            <pc:docMk/>
            <pc:sldMk cId="1066311185" sldId="262"/>
            <ac:spMk id="4" creationId="{C86B22DF-440D-B6DA-955D-E8FA4A77CC28}"/>
          </ac:spMkLst>
        </pc:spChg>
        <pc:spChg chg="mod">
          <ac:chgData name="DSA - Daiana Belén Escobar" userId="a985d929-ec43-4a68-b2d7-ba722c0a7c2e" providerId="ADAL" clId="{E20235D3-8393-4A1D-931D-0C21C6A43302}" dt="2025-04-15T13:23:53.086" v="17" actId="790"/>
          <ac:spMkLst>
            <pc:docMk/>
            <pc:sldMk cId="1066311185" sldId="262"/>
            <ac:spMk id="8" creationId="{66DC45F1-6B6E-F227-6665-6059501FC2B2}"/>
          </ac:spMkLst>
        </pc:spChg>
      </pc:sldChg>
      <pc:sldChg chg="modSp mod">
        <pc:chgData name="DSA - Daiana Belén Escobar" userId="a985d929-ec43-4a68-b2d7-ba722c0a7c2e" providerId="ADAL" clId="{E20235D3-8393-4A1D-931D-0C21C6A43302}" dt="2025-04-15T13:27:40.284" v="60" actId="790"/>
        <pc:sldMkLst>
          <pc:docMk/>
          <pc:sldMk cId="2578504007" sldId="263"/>
        </pc:sldMkLst>
        <pc:spChg chg="mod">
          <ac:chgData name="DSA - Daiana Belén Escobar" userId="a985d929-ec43-4a68-b2d7-ba722c0a7c2e" providerId="ADAL" clId="{E20235D3-8393-4A1D-931D-0C21C6A43302}" dt="2025-04-15T13:27:40.284" v="60" actId="790"/>
          <ac:spMkLst>
            <pc:docMk/>
            <pc:sldMk cId="2578504007" sldId="263"/>
            <ac:spMk id="2" creationId="{CAF43F12-00BC-8292-E239-96A8C78C3695}"/>
          </ac:spMkLst>
        </pc:spChg>
      </pc:sldChg>
      <pc:sldChg chg="modSp mod">
        <pc:chgData name="DSA - Daiana Belén Escobar" userId="a985d929-ec43-4a68-b2d7-ba722c0a7c2e" providerId="ADAL" clId="{E20235D3-8393-4A1D-931D-0C21C6A43302}" dt="2025-04-15T13:32:43.509" v="107" actId="1076"/>
        <pc:sldMkLst>
          <pc:docMk/>
          <pc:sldMk cId="3037450345" sldId="269"/>
        </pc:sldMkLst>
        <pc:spChg chg="mod">
          <ac:chgData name="DSA - Daiana Belén Escobar" userId="a985d929-ec43-4a68-b2d7-ba722c0a7c2e" providerId="ADAL" clId="{E20235D3-8393-4A1D-931D-0C21C6A43302}" dt="2025-04-15T13:31:02.802" v="98" actId="14100"/>
          <ac:spMkLst>
            <pc:docMk/>
            <pc:sldMk cId="3037450345" sldId="269"/>
            <ac:spMk id="6" creationId="{64FC2C7D-656A-9DF7-DFCA-9A01AE9EBD9E}"/>
          </ac:spMkLst>
        </pc:spChg>
        <pc:spChg chg="mod">
          <ac:chgData name="DSA - Daiana Belén Escobar" userId="a985d929-ec43-4a68-b2d7-ba722c0a7c2e" providerId="ADAL" clId="{E20235D3-8393-4A1D-931D-0C21C6A43302}" dt="2025-04-15T13:32:43.509" v="107" actId="1076"/>
          <ac:spMkLst>
            <pc:docMk/>
            <pc:sldMk cId="3037450345" sldId="269"/>
            <ac:spMk id="8" creationId="{48421905-8D60-D8EC-09B3-B67410E5CC84}"/>
          </ac:spMkLst>
        </pc:spChg>
        <pc:spChg chg="mod">
          <ac:chgData name="DSA - Daiana Belén Escobar" userId="a985d929-ec43-4a68-b2d7-ba722c0a7c2e" providerId="ADAL" clId="{E20235D3-8393-4A1D-931D-0C21C6A43302}" dt="2025-04-15T13:32:38.732" v="106" actId="1076"/>
          <ac:spMkLst>
            <pc:docMk/>
            <pc:sldMk cId="3037450345" sldId="269"/>
            <ac:spMk id="10" creationId="{5565F5E9-B682-EABB-D274-B31CA969800E}"/>
          </ac:spMkLst>
        </pc:spChg>
      </pc:sldChg>
      <pc:sldChg chg="modSp mod">
        <pc:chgData name="DSA - Daiana Belén Escobar" userId="a985d929-ec43-4a68-b2d7-ba722c0a7c2e" providerId="ADAL" clId="{E20235D3-8393-4A1D-931D-0C21C6A43302}" dt="2025-04-15T14:18:07.670" v="250" actId="20577"/>
        <pc:sldMkLst>
          <pc:docMk/>
          <pc:sldMk cId="3164880538" sldId="271"/>
        </pc:sldMkLst>
        <pc:spChg chg="ord">
          <ac:chgData name="DSA - Daiana Belén Escobar" userId="a985d929-ec43-4a68-b2d7-ba722c0a7c2e" providerId="ADAL" clId="{E20235D3-8393-4A1D-931D-0C21C6A43302}" dt="2025-04-15T14:15:12.967" v="219" actId="171"/>
          <ac:spMkLst>
            <pc:docMk/>
            <pc:sldMk cId="3164880538" sldId="271"/>
            <ac:spMk id="3" creationId="{4E1CD920-E95C-E0FD-587E-EAC8FB499697}"/>
          </ac:spMkLst>
        </pc:spChg>
        <pc:spChg chg="mod">
          <ac:chgData name="DSA - Daiana Belén Escobar" userId="a985d929-ec43-4a68-b2d7-ba722c0a7c2e" providerId="ADAL" clId="{E20235D3-8393-4A1D-931D-0C21C6A43302}" dt="2025-04-15T14:14:23.286" v="218" actId="14100"/>
          <ac:spMkLst>
            <pc:docMk/>
            <pc:sldMk cId="3164880538" sldId="271"/>
            <ac:spMk id="4" creationId="{2EA0EDE3-857F-4BBE-F053-3A225403D565}"/>
          </ac:spMkLst>
        </pc:spChg>
        <pc:spChg chg="mod">
          <ac:chgData name="DSA - Daiana Belén Escobar" userId="a985d929-ec43-4a68-b2d7-ba722c0a7c2e" providerId="ADAL" clId="{E20235D3-8393-4A1D-931D-0C21C6A43302}" dt="2025-04-15T14:18:07.670" v="250" actId="20577"/>
          <ac:spMkLst>
            <pc:docMk/>
            <pc:sldMk cId="3164880538" sldId="271"/>
            <ac:spMk id="5" creationId="{B45A065F-F480-B523-E2FB-0D12B8EE5F92}"/>
          </ac:spMkLst>
        </pc:spChg>
        <pc:spChg chg="mod">
          <ac:chgData name="DSA - Daiana Belén Escobar" userId="a985d929-ec43-4a68-b2d7-ba722c0a7c2e" providerId="ADAL" clId="{E20235D3-8393-4A1D-931D-0C21C6A43302}" dt="2025-04-15T14:15:32.524" v="225" actId="20577"/>
          <ac:spMkLst>
            <pc:docMk/>
            <pc:sldMk cId="3164880538" sldId="271"/>
            <ac:spMk id="8" creationId="{7D86DBAB-2D06-BA63-2999-0DEFCD41F4BA}"/>
          </ac:spMkLst>
        </pc:spChg>
        <pc:spChg chg="mod">
          <ac:chgData name="DSA - Daiana Belén Escobar" userId="a985d929-ec43-4a68-b2d7-ba722c0a7c2e" providerId="ADAL" clId="{E20235D3-8393-4A1D-931D-0C21C6A43302}" dt="2025-04-15T14:14:17.459" v="217" actId="1076"/>
          <ac:spMkLst>
            <pc:docMk/>
            <pc:sldMk cId="3164880538" sldId="271"/>
            <ac:spMk id="12" creationId="{5BEB55E5-6EBA-EA8B-FE4D-FD4820AABFD9}"/>
          </ac:spMkLst>
        </pc:spChg>
      </pc:sldChg>
      <pc:sldChg chg="modSp mod">
        <pc:chgData name="DSA - Daiana Belén Escobar" userId="a985d929-ec43-4a68-b2d7-ba722c0a7c2e" providerId="ADAL" clId="{E20235D3-8393-4A1D-931D-0C21C6A43302}" dt="2025-04-15T13:30:04.739" v="88" actId="790"/>
        <pc:sldMkLst>
          <pc:docMk/>
          <pc:sldMk cId="3883870999" sldId="273"/>
        </pc:sldMkLst>
        <pc:spChg chg="mod">
          <ac:chgData name="DSA - Daiana Belén Escobar" userId="a985d929-ec43-4a68-b2d7-ba722c0a7c2e" providerId="ADAL" clId="{E20235D3-8393-4A1D-931D-0C21C6A43302}" dt="2025-04-15T13:30:04.739" v="88" actId="790"/>
          <ac:spMkLst>
            <pc:docMk/>
            <pc:sldMk cId="3883870999" sldId="273"/>
            <ac:spMk id="2" creationId="{E4BC2BCE-0B1A-2F27-7E0A-C356E08DF6FF}"/>
          </ac:spMkLst>
        </pc:spChg>
        <pc:spChg chg="mod">
          <ac:chgData name="DSA - Daiana Belén Escobar" userId="a985d929-ec43-4a68-b2d7-ba722c0a7c2e" providerId="ADAL" clId="{E20235D3-8393-4A1D-931D-0C21C6A43302}" dt="2025-04-15T13:30:04.739" v="88" actId="790"/>
          <ac:spMkLst>
            <pc:docMk/>
            <pc:sldMk cId="3883870999" sldId="273"/>
            <ac:spMk id="3" creationId="{84AE78E6-75FE-A02B-E819-93B5BD1F5B05}"/>
          </ac:spMkLst>
        </pc:spChg>
        <pc:spChg chg="mod">
          <ac:chgData name="DSA - Daiana Belén Escobar" userId="a985d929-ec43-4a68-b2d7-ba722c0a7c2e" providerId="ADAL" clId="{E20235D3-8393-4A1D-931D-0C21C6A43302}" dt="2025-04-15T13:30:04.739" v="88" actId="790"/>
          <ac:spMkLst>
            <pc:docMk/>
            <pc:sldMk cId="3883870999" sldId="273"/>
            <ac:spMk id="8" creationId="{CAF43F12-00BC-8292-E239-96A8C78C3695}"/>
          </ac:spMkLst>
        </pc:spChg>
      </pc:sldChg>
      <pc:sldChg chg="modSp mod">
        <pc:chgData name="DSA - Daiana Belén Escobar" userId="a985d929-ec43-4a68-b2d7-ba722c0a7c2e" providerId="ADAL" clId="{E20235D3-8393-4A1D-931D-0C21C6A43302}" dt="2025-04-15T14:27:58.951" v="266" actId="790"/>
        <pc:sldMkLst>
          <pc:docMk/>
          <pc:sldMk cId="181093256" sldId="274"/>
        </pc:sldMkLst>
        <pc:spChg chg="mod">
          <ac:chgData name="DSA - Daiana Belén Escobar" userId="a985d929-ec43-4a68-b2d7-ba722c0a7c2e" providerId="ADAL" clId="{E20235D3-8393-4A1D-931D-0C21C6A43302}" dt="2025-04-15T14:27:58.951" v="266" actId="790"/>
          <ac:spMkLst>
            <pc:docMk/>
            <pc:sldMk cId="181093256" sldId="274"/>
            <ac:spMk id="8" creationId="{CAF43F12-00BC-8292-E239-96A8C78C3695}"/>
          </ac:spMkLst>
        </pc:spChg>
      </pc:sldChg>
      <pc:sldChg chg="modSp mod">
        <pc:chgData name="DSA - Daiana Belén Escobar" userId="a985d929-ec43-4a68-b2d7-ba722c0a7c2e" providerId="ADAL" clId="{E20235D3-8393-4A1D-931D-0C21C6A43302}" dt="2025-04-15T13:30:47.217" v="94"/>
        <pc:sldMkLst>
          <pc:docMk/>
          <pc:sldMk cId="1790100175" sldId="275"/>
        </pc:sldMkLst>
        <pc:spChg chg="mod">
          <ac:chgData name="DSA - Daiana Belén Escobar" userId="a985d929-ec43-4a68-b2d7-ba722c0a7c2e" providerId="ADAL" clId="{E20235D3-8393-4A1D-931D-0C21C6A43302}" dt="2025-04-15T13:30:47.217" v="94"/>
          <ac:spMkLst>
            <pc:docMk/>
            <pc:sldMk cId="1790100175" sldId="275"/>
            <ac:spMk id="3" creationId="{03D6E30D-1661-3958-E23A-91BF6A1CF236}"/>
          </ac:spMkLst>
        </pc:spChg>
        <pc:spChg chg="mod">
          <ac:chgData name="DSA - Daiana Belén Escobar" userId="a985d929-ec43-4a68-b2d7-ba722c0a7c2e" providerId="ADAL" clId="{E20235D3-8393-4A1D-931D-0C21C6A43302}" dt="2025-04-15T13:30:35.334" v="91"/>
          <ac:spMkLst>
            <pc:docMk/>
            <pc:sldMk cId="1790100175" sldId="275"/>
            <ac:spMk id="4" creationId="{61242975-A921-75A3-8471-96A88BBB589D}"/>
          </ac:spMkLst>
        </pc:spChg>
      </pc:sldChg>
      <pc:sldChg chg="modSp mod">
        <pc:chgData name="DSA - Daiana Belén Escobar" userId="a985d929-ec43-4a68-b2d7-ba722c0a7c2e" providerId="ADAL" clId="{E20235D3-8393-4A1D-931D-0C21C6A43302}" dt="2025-04-15T14:13:56.419" v="212" actId="790"/>
        <pc:sldMkLst>
          <pc:docMk/>
          <pc:sldMk cId="1940018762" sldId="276"/>
        </pc:sldMkLst>
        <pc:spChg chg="mod">
          <ac:chgData name="DSA - Daiana Belén Escobar" userId="a985d929-ec43-4a68-b2d7-ba722c0a7c2e" providerId="ADAL" clId="{E20235D3-8393-4A1D-931D-0C21C6A43302}" dt="2025-04-15T14:13:56.419" v="212" actId="790"/>
          <ac:spMkLst>
            <pc:docMk/>
            <pc:sldMk cId="1940018762" sldId="276"/>
            <ac:spMk id="5" creationId="{583A503E-2E1D-B916-DC3C-5B7389FE599B}"/>
          </ac:spMkLst>
        </pc:spChg>
        <pc:spChg chg="mod ord">
          <ac:chgData name="DSA - Daiana Belén Escobar" userId="a985d929-ec43-4a68-b2d7-ba722c0a7c2e" providerId="ADAL" clId="{E20235D3-8393-4A1D-931D-0C21C6A43302}" dt="2025-04-15T14:13:56.419" v="212" actId="790"/>
          <ac:spMkLst>
            <pc:docMk/>
            <pc:sldMk cId="1940018762" sldId="276"/>
            <ac:spMk id="7" creationId="{E595C401-DE4C-3787-8CE8-2DA03A8DAFBB}"/>
          </ac:spMkLst>
        </pc:spChg>
        <pc:spChg chg="mod">
          <ac:chgData name="DSA - Daiana Belén Escobar" userId="a985d929-ec43-4a68-b2d7-ba722c0a7c2e" providerId="ADAL" clId="{E20235D3-8393-4A1D-931D-0C21C6A43302}" dt="2025-04-15T14:13:56.419" v="212" actId="790"/>
          <ac:spMkLst>
            <pc:docMk/>
            <pc:sldMk cId="1940018762" sldId="276"/>
            <ac:spMk id="9" creationId="{1E7879E1-B164-D607-1A1F-B11801D06DF2}"/>
          </ac:spMkLst>
        </pc:spChg>
        <pc:spChg chg="mod">
          <ac:chgData name="DSA - Daiana Belén Escobar" userId="a985d929-ec43-4a68-b2d7-ba722c0a7c2e" providerId="ADAL" clId="{E20235D3-8393-4A1D-931D-0C21C6A43302}" dt="2025-04-15T14:13:56.419" v="212" actId="790"/>
          <ac:spMkLst>
            <pc:docMk/>
            <pc:sldMk cId="1940018762" sldId="276"/>
            <ac:spMk id="10" creationId="{C2ACA784-D17B-3B45-8E4A-2F6192232700}"/>
          </ac:spMkLst>
        </pc:spChg>
        <pc:picChg chg="ord">
          <ac:chgData name="DSA - Daiana Belén Escobar" userId="a985d929-ec43-4a68-b2d7-ba722c0a7c2e" providerId="ADAL" clId="{E20235D3-8393-4A1D-931D-0C21C6A43302}" dt="2025-04-15T14:12:34.658" v="194" actId="171"/>
          <ac:picMkLst>
            <pc:docMk/>
            <pc:sldMk cId="1940018762" sldId="276"/>
            <ac:picMk id="3" creationId="{B45550AE-26B3-4816-A18E-F4DA600DF44C}"/>
          </ac:picMkLst>
        </pc:picChg>
      </pc:sldChg>
      <pc:sldChg chg="modSp mod">
        <pc:chgData name="DSA - Daiana Belén Escobar" userId="a985d929-ec43-4a68-b2d7-ba722c0a7c2e" providerId="ADAL" clId="{E20235D3-8393-4A1D-931D-0C21C6A43302}" dt="2025-04-15T14:48:38.591" v="276" actId="20577"/>
        <pc:sldMkLst>
          <pc:docMk/>
          <pc:sldMk cId="3477500659" sldId="277"/>
        </pc:sldMkLst>
        <pc:spChg chg="mod">
          <ac:chgData name="DSA - Daiana Belén Escobar" userId="a985d929-ec43-4a68-b2d7-ba722c0a7c2e" providerId="ADAL" clId="{E20235D3-8393-4A1D-931D-0C21C6A43302}" dt="2025-04-15T14:48:38.591" v="276" actId="20577"/>
          <ac:spMkLst>
            <pc:docMk/>
            <pc:sldMk cId="3477500659" sldId="277"/>
            <ac:spMk id="8" creationId="{03A74FF4-39A3-91C3-7B39-FF1E94A2551E}"/>
          </ac:spMkLst>
        </pc:spChg>
      </pc:sldChg>
      <pc:sldChg chg="modSp mod">
        <pc:chgData name="DSA - Daiana Belén Escobar" userId="a985d929-ec43-4a68-b2d7-ba722c0a7c2e" providerId="ADAL" clId="{E20235D3-8393-4A1D-931D-0C21C6A43302}" dt="2025-04-15T14:09:12.333" v="158" actId="790"/>
        <pc:sldMkLst>
          <pc:docMk/>
          <pc:sldMk cId="727260382" sldId="278"/>
        </pc:sldMkLst>
        <pc:spChg chg="mod">
          <ac:chgData name="DSA - Daiana Belén Escobar" userId="a985d929-ec43-4a68-b2d7-ba722c0a7c2e" providerId="ADAL" clId="{E20235D3-8393-4A1D-931D-0C21C6A43302}" dt="2025-04-15T14:09:12.333" v="158" actId="790"/>
          <ac:spMkLst>
            <pc:docMk/>
            <pc:sldMk cId="727260382" sldId="278"/>
            <ac:spMk id="2" creationId="{85970598-FE22-4F9F-AFA2-A863F52D70B0}"/>
          </ac:spMkLst>
        </pc:spChg>
        <pc:spChg chg="mod">
          <ac:chgData name="DSA - Daiana Belén Escobar" userId="a985d929-ec43-4a68-b2d7-ba722c0a7c2e" providerId="ADAL" clId="{E20235D3-8393-4A1D-931D-0C21C6A43302}" dt="2025-04-15T14:09:12.333" v="158" actId="790"/>
          <ac:spMkLst>
            <pc:docMk/>
            <pc:sldMk cId="727260382" sldId="278"/>
            <ac:spMk id="6" creationId="{977ECA84-8A08-A783-87FD-7571157F5507}"/>
          </ac:spMkLst>
        </pc:spChg>
        <pc:spChg chg="mod">
          <ac:chgData name="DSA - Daiana Belén Escobar" userId="a985d929-ec43-4a68-b2d7-ba722c0a7c2e" providerId="ADAL" clId="{E20235D3-8393-4A1D-931D-0C21C6A43302}" dt="2025-04-15T14:09:12.333" v="158" actId="790"/>
          <ac:spMkLst>
            <pc:docMk/>
            <pc:sldMk cId="727260382" sldId="278"/>
            <ac:spMk id="8" creationId="{0F242177-ADFC-DED1-FDDF-B28A9C8618BA}"/>
          </ac:spMkLst>
        </pc:spChg>
      </pc:sldChg>
      <pc:sldChg chg="modSp mod">
        <pc:chgData name="DSA - Daiana Belén Escobar" userId="a985d929-ec43-4a68-b2d7-ba722c0a7c2e" providerId="ADAL" clId="{E20235D3-8393-4A1D-931D-0C21C6A43302}" dt="2025-04-15T14:11:47.967" v="191" actId="20577"/>
        <pc:sldMkLst>
          <pc:docMk/>
          <pc:sldMk cId="3030456927" sldId="279"/>
        </pc:sldMkLst>
        <pc:spChg chg="mod">
          <ac:chgData name="DSA - Daiana Belén Escobar" userId="a985d929-ec43-4a68-b2d7-ba722c0a7c2e" providerId="ADAL" clId="{E20235D3-8393-4A1D-931D-0C21C6A43302}" dt="2025-04-15T14:11:47.967" v="191" actId="20577"/>
          <ac:spMkLst>
            <pc:docMk/>
            <pc:sldMk cId="3030456927" sldId="279"/>
            <ac:spMk id="2" creationId="{FAD1F5F7-5766-C0E5-222D-643B4BAC3B18}"/>
          </ac:spMkLst>
        </pc:spChg>
        <pc:spChg chg="mod">
          <ac:chgData name="DSA - Daiana Belén Escobar" userId="a985d929-ec43-4a68-b2d7-ba722c0a7c2e" providerId="ADAL" clId="{E20235D3-8393-4A1D-931D-0C21C6A43302}" dt="2025-04-15T14:09:26.073" v="159"/>
          <ac:spMkLst>
            <pc:docMk/>
            <pc:sldMk cId="3030456927" sldId="279"/>
            <ac:spMk id="6" creationId="{AD63AA11-437A-7F99-851A-EA615698DB4F}"/>
          </ac:spMkLst>
        </pc:spChg>
        <pc:spChg chg="mod">
          <ac:chgData name="DSA - Daiana Belén Escobar" userId="a985d929-ec43-4a68-b2d7-ba722c0a7c2e" providerId="ADAL" clId="{E20235D3-8393-4A1D-931D-0C21C6A43302}" dt="2025-04-15T14:10:25.542" v="177"/>
          <ac:spMkLst>
            <pc:docMk/>
            <pc:sldMk cId="3030456927" sldId="279"/>
            <ac:spMk id="8" creationId="{8401FE57-AB43-5200-ABEC-9DB8E878325D}"/>
          </ac:spMkLst>
        </pc:spChg>
      </pc:sldChg>
      <pc:sldChg chg="add">
        <pc:chgData name="DSA - Daiana Belén Escobar" userId="a985d929-ec43-4a68-b2d7-ba722c0a7c2e" providerId="ADAL" clId="{E20235D3-8393-4A1D-931D-0C21C6A43302}" dt="2025-04-11T15:50:15.306" v="0"/>
        <pc:sldMkLst>
          <pc:docMk/>
          <pc:sldMk cId="3824863464" sldId="280"/>
        </pc:sldMkLst>
      </pc:sldChg>
    </pc:docChg>
  </pc:docChgLst>
  <pc:docChgLst>
    <pc:chgData name="DSA - Daiana Belén Escobar" userId="a985d929-ec43-4a68-b2d7-ba722c0a7c2e" providerId="ADAL" clId="{FA99201A-D4A6-4C51-BC68-B0257C8A5E2D}"/>
    <pc:docChg chg="undo redo custSel addSld delSld modSld sldOrd">
      <pc:chgData name="DSA - Daiana Belén Escobar" userId="a985d929-ec43-4a68-b2d7-ba722c0a7c2e" providerId="ADAL" clId="{FA99201A-D4A6-4C51-BC68-B0257C8A5E2D}" dt="2025-02-27T20:08:03.280" v="483" actId="1076"/>
      <pc:docMkLst>
        <pc:docMk/>
      </pc:docMkLst>
      <pc:sldChg chg="addSp modSp add del mod modAnim">
        <pc:chgData name="DSA - Daiana Belén Escobar" userId="a985d929-ec43-4a68-b2d7-ba722c0a7c2e" providerId="ADAL" clId="{FA99201A-D4A6-4C51-BC68-B0257C8A5E2D}" dt="2025-02-27T16:52:28.892" v="482" actId="1076"/>
        <pc:sldMkLst>
          <pc:docMk/>
          <pc:sldMk cId="592997925" sldId="257"/>
        </pc:sldMkLst>
        <pc:spChg chg="add mod">
          <ac:chgData name="DSA - Daiana Belén Escobar" userId="a985d929-ec43-4a68-b2d7-ba722c0a7c2e" providerId="ADAL" clId="{FA99201A-D4A6-4C51-BC68-B0257C8A5E2D}" dt="2025-02-27T16:52:23.116" v="480" actId="1076"/>
          <ac:spMkLst>
            <pc:docMk/>
            <pc:sldMk cId="592997925" sldId="257"/>
            <ac:spMk id="2" creationId="{CF034B11-B299-6010-6845-CBD86C4F2D99}"/>
          </ac:spMkLst>
        </pc:spChg>
        <pc:spChg chg="add mod">
          <ac:chgData name="DSA - Daiana Belén Escobar" userId="a985d929-ec43-4a68-b2d7-ba722c0a7c2e" providerId="ADAL" clId="{FA99201A-D4A6-4C51-BC68-B0257C8A5E2D}" dt="2025-02-27T16:52:19.725" v="479" actId="1076"/>
          <ac:spMkLst>
            <pc:docMk/>
            <pc:sldMk cId="592997925" sldId="257"/>
            <ac:spMk id="3" creationId="{F117D042-4D90-C852-BE21-F304ABDF3134}"/>
          </ac:spMkLst>
        </pc:spChg>
        <pc:spChg chg="add mod">
          <ac:chgData name="DSA - Daiana Belén Escobar" userId="a985d929-ec43-4a68-b2d7-ba722c0a7c2e" providerId="ADAL" clId="{FA99201A-D4A6-4C51-BC68-B0257C8A5E2D}" dt="2025-02-27T16:52:28.892" v="482" actId="1076"/>
          <ac:spMkLst>
            <pc:docMk/>
            <pc:sldMk cId="592997925" sldId="257"/>
            <ac:spMk id="4" creationId="{7C29B036-A26A-BE09-FC38-7815E472F22D}"/>
          </ac:spMkLst>
        </pc:spChg>
        <pc:spChg chg="add mod">
          <ac:chgData name="DSA - Daiana Belén Escobar" userId="a985d929-ec43-4a68-b2d7-ba722c0a7c2e" providerId="ADAL" clId="{FA99201A-D4A6-4C51-BC68-B0257C8A5E2D}" dt="2025-02-25T02:57:40.385" v="458" actId="1076"/>
          <ac:spMkLst>
            <pc:docMk/>
            <pc:sldMk cId="592997925" sldId="257"/>
            <ac:spMk id="7" creationId="{D3B1FE49-0F1B-5942-8CF1-65D92A1EA740}"/>
          </ac:spMkLst>
        </pc:spChg>
      </pc:sldChg>
      <pc:sldChg chg="addSp modSp del mod ord">
        <pc:chgData name="DSA - Daiana Belén Escobar" userId="a985d929-ec43-4a68-b2d7-ba722c0a7c2e" providerId="ADAL" clId="{FA99201A-D4A6-4C51-BC68-B0257C8A5E2D}" dt="2025-02-25T02:39:45.049" v="288" actId="47"/>
        <pc:sldMkLst>
          <pc:docMk/>
          <pc:sldMk cId="2898755195" sldId="258"/>
        </pc:sldMkLst>
      </pc:sldChg>
      <pc:sldChg chg="del">
        <pc:chgData name="DSA - Daiana Belén Escobar" userId="a985d929-ec43-4a68-b2d7-ba722c0a7c2e" providerId="ADAL" clId="{FA99201A-D4A6-4C51-BC68-B0257C8A5E2D}" dt="2025-02-25T02:54:58.195" v="429" actId="47"/>
        <pc:sldMkLst>
          <pc:docMk/>
          <pc:sldMk cId="2882692569" sldId="259"/>
        </pc:sldMkLst>
      </pc:sldChg>
      <pc:sldChg chg="addSp delSp modSp mod ord">
        <pc:chgData name="DSA - Daiana Belén Escobar" userId="a985d929-ec43-4a68-b2d7-ba722c0a7c2e" providerId="ADAL" clId="{FA99201A-D4A6-4C51-BC68-B0257C8A5E2D}" dt="2025-02-25T02:39:35.661" v="287" actId="170"/>
        <pc:sldMkLst>
          <pc:docMk/>
          <pc:sldMk cId="3004166797" sldId="260"/>
        </pc:sldMkLst>
        <pc:spChg chg="add mod">
          <ac:chgData name="DSA - Daiana Belén Escobar" userId="a985d929-ec43-4a68-b2d7-ba722c0a7c2e" providerId="ADAL" clId="{FA99201A-D4A6-4C51-BC68-B0257C8A5E2D}" dt="2025-02-25T02:22:04.733" v="148" actId="14100"/>
          <ac:spMkLst>
            <pc:docMk/>
            <pc:sldMk cId="3004166797" sldId="260"/>
            <ac:spMk id="2" creationId="{FF713765-D114-1627-C4E1-91022F9A8779}"/>
          </ac:spMkLst>
        </pc:spChg>
        <pc:spChg chg="mod">
          <ac:chgData name="DSA - Daiana Belén Escobar" userId="a985d929-ec43-4a68-b2d7-ba722c0a7c2e" providerId="ADAL" clId="{FA99201A-D4A6-4C51-BC68-B0257C8A5E2D}" dt="2025-02-25T02:19:50.406" v="118" actId="1076"/>
          <ac:spMkLst>
            <pc:docMk/>
            <pc:sldMk cId="3004166797" sldId="260"/>
            <ac:spMk id="6" creationId="{F4D6F7B5-C900-9502-AC6C-759843089A8F}"/>
          </ac:spMkLst>
        </pc:spChg>
        <pc:spChg chg="mod">
          <ac:chgData name="DSA - Daiana Belén Escobar" userId="a985d929-ec43-4a68-b2d7-ba722c0a7c2e" providerId="ADAL" clId="{FA99201A-D4A6-4C51-BC68-B0257C8A5E2D}" dt="2025-02-25T02:22:12.806" v="149" actId="14100"/>
          <ac:spMkLst>
            <pc:docMk/>
            <pc:sldMk cId="3004166797" sldId="260"/>
            <ac:spMk id="8" creationId="{F4C63860-31F2-F7AB-66CE-B862179EC46F}"/>
          </ac:spMkLst>
        </pc:spChg>
        <pc:picChg chg="add mod ord">
          <ac:chgData name="DSA - Daiana Belén Escobar" userId="a985d929-ec43-4a68-b2d7-ba722c0a7c2e" providerId="ADAL" clId="{FA99201A-D4A6-4C51-BC68-B0257C8A5E2D}" dt="2025-02-25T02:39:35.661" v="287" actId="170"/>
          <ac:picMkLst>
            <pc:docMk/>
            <pc:sldMk cId="3004166797" sldId="260"/>
            <ac:picMk id="4" creationId="{F423B380-DEE6-51BC-AEFA-9B2086A532E6}"/>
          </ac:picMkLst>
        </pc:picChg>
      </pc:sldChg>
      <pc:sldChg chg="addSp delSp modSp mod ord">
        <pc:chgData name="DSA - Daiana Belén Escobar" userId="a985d929-ec43-4a68-b2d7-ba722c0a7c2e" providerId="ADAL" clId="{FA99201A-D4A6-4C51-BC68-B0257C8A5E2D}" dt="2025-02-25T02:38:42.287" v="280" actId="1076"/>
        <pc:sldMkLst>
          <pc:docMk/>
          <pc:sldMk cId="3706089113" sldId="261"/>
        </pc:sldMkLst>
        <pc:spChg chg="add mod">
          <ac:chgData name="DSA - Daiana Belén Escobar" userId="a985d929-ec43-4a68-b2d7-ba722c0a7c2e" providerId="ADAL" clId="{FA99201A-D4A6-4C51-BC68-B0257C8A5E2D}" dt="2025-02-25T02:38:42.287" v="280" actId="1076"/>
          <ac:spMkLst>
            <pc:docMk/>
            <pc:sldMk cId="3706089113" sldId="261"/>
            <ac:spMk id="3" creationId="{DA6C45CF-23A8-86A4-4B62-C6DD2ED0D547}"/>
          </ac:spMkLst>
        </pc:spChg>
        <pc:picChg chg="add mod">
          <ac:chgData name="DSA - Daiana Belén Escobar" userId="a985d929-ec43-4a68-b2d7-ba722c0a7c2e" providerId="ADAL" clId="{FA99201A-D4A6-4C51-BC68-B0257C8A5E2D}" dt="2025-02-25T02:17:51.352" v="86" actId="1076"/>
          <ac:picMkLst>
            <pc:docMk/>
            <pc:sldMk cId="3706089113" sldId="261"/>
            <ac:picMk id="2" creationId="{E3F71A0F-850D-5E28-A58A-60EE5B4E11FE}"/>
          </ac:picMkLst>
        </pc:picChg>
      </pc:sldChg>
      <pc:sldChg chg="modSp mod">
        <pc:chgData name="DSA - Daiana Belén Escobar" userId="a985d929-ec43-4a68-b2d7-ba722c0a7c2e" providerId="ADAL" clId="{FA99201A-D4A6-4C51-BC68-B0257C8A5E2D}" dt="2025-02-27T20:08:03.280" v="483" actId="1076"/>
        <pc:sldMkLst>
          <pc:docMk/>
          <pc:sldMk cId="1066311185" sldId="262"/>
        </pc:sldMkLst>
        <pc:spChg chg="mod">
          <ac:chgData name="DSA - Daiana Belén Escobar" userId="a985d929-ec43-4a68-b2d7-ba722c0a7c2e" providerId="ADAL" clId="{FA99201A-D4A6-4C51-BC68-B0257C8A5E2D}" dt="2025-02-24T14:50:24.317" v="1" actId="1076"/>
          <ac:spMkLst>
            <pc:docMk/>
            <pc:sldMk cId="1066311185" sldId="262"/>
            <ac:spMk id="4" creationId="{C86B22DF-440D-B6DA-955D-E8FA4A77CC28}"/>
          </ac:spMkLst>
        </pc:spChg>
        <pc:spChg chg="mod">
          <ac:chgData name="DSA - Daiana Belén Escobar" userId="a985d929-ec43-4a68-b2d7-ba722c0a7c2e" providerId="ADAL" clId="{FA99201A-D4A6-4C51-BC68-B0257C8A5E2D}" dt="2025-02-27T20:08:03.280" v="483" actId="1076"/>
          <ac:spMkLst>
            <pc:docMk/>
            <pc:sldMk cId="1066311185" sldId="262"/>
            <ac:spMk id="8" creationId="{66DC45F1-6B6E-F227-6665-6059501FC2B2}"/>
          </ac:spMkLst>
        </pc:spChg>
      </pc:sldChg>
      <pc:sldChg chg="del">
        <pc:chgData name="DSA - Daiana Belén Escobar" userId="a985d929-ec43-4a68-b2d7-ba722c0a7c2e" providerId="ADAL" clId="{FA99201A-D4A6-4C51-BC68-B0257C8A5E2D}" dt="2025-02-25T02:54:54.259" v="426" actId="47"/>
        <pc:sldMkLst>
          <pc:docMk/>
          <pc:sldMk cId="1268847105" sldId="264"/>
        </pc:sldMkLst>
      </pc:sldChg>
      <pc:sldChg chg="del">
        <pc:chgData name="DSA - Daiana Belén Escobar" userId="a985d929-ec43-4a68-b2d7-ba722c0a7c2e" providerId="ADAL" clId="{FA99201A-D4A6-4C51-BC68-B0257C8A5E2D}" dt="2025-02-25T02:54:52.407" v="424" actId="47"/>
        <pc:sldMkLst>
          <pc:docMk/>
          <pc:sldMk cId="1519659405" sldId="265"/>
        </pc:sldMkLst>
      </pc:sldChg>
      <pc:sldChg chg="del">
        <pc:chgData name="DSA - Daiana Belén Escobar" userId="a985d929-ec43-4a68-b2d7-ba722c0a7c2e" providerId="ADAL" clId="{FA99201A-D4A6-4C51-BC68-B0257C8A5E2D}" dt="2025-02-25T02:54:57.347" v="428" actId="47"/>
        <pc:sldMkLst>
          <pc:docMk/>
          <pc:sldMk cId="653880182" sldId="266"/>
        </pc:sldMkLst>
      </pc:sldChg>
      <pc:sldChg chg="del">
        <pc:chgData name="DSA - Daiana Belén Escobar" userId="a985d929-ec43-4a68-b2d7-ba722c0a7c2e" providerId="ADAL" clId="{FA99201A-D4A6-4C51-BC68-B0257C8A5E2D}" dt="2025-02-25T02:54:54.873" v="427" actId="47"/>
        <pc:sldMkLst>
          <pc:docMk/>
          <pc:sldMk cId="3466647935" sldId="267"/>
        </pc:sldMkLst>
      </pc:sldChg>
      <pc:sldChg chg="del ord">
        <pc:chgData name="DSA - Daiana Belén Escobar" userId="a985d929-ec43-4a68-b2d7-ba722c0a7c2e" providerId="ADAL" clId="{FA99201A-D4A6-4C51-BC68-B0257C8A5E2D}" dt="2025-02-25T02:55:19.588" v="435" actId="47"/>
        <pc:sldMkLst>
          <pc:docMk/>
          <pc:sldMk cId="4066232491" sldId="268"/>
        </pc:sldMkLst>
      </pc:sldChg>
      <pc:sldChg chg="addSp delSp modSp mod ord">
        <pc:chgData name="DSA - Daiana Belén Escobar" userId="a985d929-ec43-4a68-b2d7-ba722c0a7c2e" providerId="ADAL" clId="{FA99201A-D4A6-4C51-BC68-B0257C8A5E2D}" dt="2025-02-25T02:16:25.392" v="75" actId="1076"/>
        <pc:sldMkLst>
          <pc:docMk/>
          <pc:sldMk cId="3037450345" sldId="269"/>
        </pc:sldMkLst>
        <pc:spChg chg="mod">
          <ac:chgData name="DSA - Daiana Belén Escobar" userId="a985d929-ec43-4a68-b2d7-ba722c0a7c2e" providerId="ADAL" clId="{FA99201A-D4A6-4C51-BC68-B0257C8A5E2D}" dt="2025-02-25T02:13:10.499" v="35" actId="1076"/>
          <ac:spMkLst>
            <pc:docMk/>
            <pc:sldMk cId="3037450345" sldId="269"/>
            <ac:spMk id="6" creationId="{64FC2C7D-656A-9DF7-DFCA-9A01AE9EBD9E}"/>
          </ac:spMkLst>
        </pc:spChg>
        <pc:spChg chg="mod">
          <ac:chgData name="DSA - Daiana Belén Escobar" userId="a985d929-ec43-4a68-b2d7-ba722c0a7c2e" providerId="ADAL" clId="{FA99201A-D4A6-4C51-BC68-B0257C8A5E2D}" dt="2025-02-25T02:16:25.392" v="75" actId="1076"/>
          <ac:spMkLst>
            <pc:docMk/>
            <pc:sldMk cId="3037450345" sldId="269"/>
            <ac:spMk id="8" creationId="{48421905-8D60-D8EC-09B3-B67410E5CC84}"/>
          </ac:spMkLst>
        </pc:spChg>
        <pc:spChg chg="add mod">
          <ac:chgData name="DSA - Daiana Belén Escobar" userId="a985d929-ec43-4a68-b2d7-ba722c0a7c2e" providerId="ADAL" clId="{FA99201A-D4A6-4C51-BC68-B0257C8A5E2D}" dt="2025-02-25T02:16:17.835" v="74" actId="14100"/>
          <ac:spMkLst>
            <pc:docMk/>
            <pc:sldMk cId="3037450345" sldId="269"/>
            <ac:spMk id="10" creationId="{5565F5E9-B682-EABB-D274-B31CA969800E}"/>
          </ac:spMkLst>
        </pc:spChg>
        <pc:picChg chg="mod">
          <ac:chgData name="DSA - Daiana Belén Escobar" userId="a985d929-ec43-4a68-b2d7-ba722c0a7c2e" providerId="ADAL" clId="{FA99201A-D4A6-4C51-BC68-B0257C8A5E2D}" dt="2025-02-25T02:14:22.390" v="56" actId="1076"/>
          <ac:picMkLst>
            <pc:docMk/>
            <pc:sldMk cId="3037450345" sldId="269"/>
            <ac:picMk id="2" creationId="{2908C8DB-56FA-99B4-8803-D9D57C63D14E}"/>
          </ac:picMkLst>
        </pc:picChg>
        <pc:picChg chg="add mod ord">
          <ac:chgData name="DSA - Daiana Belén Escobar" userId="a985d929-ec43-4a68-b2d7-ba722c0a7c2e" providerId="ADAL" clId="{FA99201A-D4A6-4C51-BC68-B0257C8A5E2D}" dt="2025-02-25T02:14:38.700" v="58" actId="14100"/>
          <ac:picMkLst>
            <pc:docMk/>
            <pc:sldMk cId="3037450345" sldId="269"/>
            <ac:picMk id="9" creationId="{0D98E79D-9C25-F544-0984-E2C21D169E3C}"/>
          </ac:picMkLst>
        </pc:picChg>
      </pc:sldChg>
      <pc:sldChg chg="del">
        <pc:chgData name="DSA - Daiana Belén Escobar" userId="a985d929-ec43-4a68-b2d7-ba722c0a7c2e" providerId="ADAL" clId="{FA99201A-D4A6-4C51-BC68-B0257C8A5E2D}" dt="2025-02-25T02:54:53.813" v="425" actId="47"/>
        <pc:sldMkLst>
          <pc:docMk/>
          <pc:sldMk cId="886833147" sldId="270"/>
        </pc:sldMkLst>
      </pc:sldChg>
      <pc:sldChg chg="addSp delSp modSp add del mod ord">
        <pc:chgData name="DSA - Daiana Belén Escobar" userId="a985d929-ec43-4a68-b2d7-ba722c0a7c2e" providerId="ADAL" clId="{FA99201A-D4A6-4C51-BC68-B0257C8A5E2D}" dt="2025-02-25T02:49:08.277" v="386" actId="1076"/>
        <pc:sldMkLst>
          <pc:docMk/>
          <pc:sldMk cId="3164880538" sldId="271"/>
        </pc:sldMkLst>
        <pc:spChg chg="add mod">
          <ac:chgData name="DSA - Daiana Belén Escobar" userId="a985d929-ec43-4a68-b2d7-ba722c0a7c2e" providerId="ADAL" clId="{FA99201A-D4A6-4C51-BC68-B0257C8A5E2D}" dt="2025-02-25T02:49:08.277" v="386" actId="1076"/>
          <ac:spMkLst>
            <pc:docMk/>
            <pc:sldMk cId="3164880538" sldId="271"/>
            <ac:spMk id="3" creationId="{4E1CD920-E95C-E0FD-587E-EAC8FB499697}"/>
          </ac:spMkLst>
        </pc:spChg>
        <pc:spChg chg="add mod">
          <ac:chgData name="DSA - Daiana Belén Escobar" userId="a985d929-ec43-4a68-b2d7-ba722c0a7c2e" providerId="ADAL" clId="{FA99201A-D4A6-4C51-BC68-B0257C8A5E2D}" dt="2025-02-25T02:35:39.846" v="265" actId="1076"/>
          <ac:spMkLst>
            <pc:docMk/>
            <pc:sldMk cId="3164880538" sldId="271"/>
            <ac:spMk id="4" creationId="{2EA0EDE3-857F-4BBE-F053-3A225403D565}"/>
          </ac:spMkLst>
        </pc:spChg>
        <pc:spChg chg="add mod">
          <ac:chgData name="DSA - Daiana Belén Escobar" userId="a985d929-ec43-4a68-b2d7-ba722c0a7c2e" providerId="ADAL" clId="{FA99201A-D4A6-4C51-BC68-B0257C8A5E2D}" dt="2025-02-25T02:49:03.509" v="385" actId="1076"/>
          <ac:spMkLst>
            <pc:docMk/>
            <pc:sldMk cId="3164880538" sldId="271"/>
            <ac:spMk id="5" creationId="{B45A065F-F480-B523-E2FB-0D12B8EE5F92}"/>
          </ac:spMkLst>
        </pc:spChg>
        <pc:spChg chg="mod">
          <ac:chgData name="DSA - Daiana Belén Escobar" userId="a985d929-ec43-4a68-b2d7-ba722c0a7c2e" providerId="ADAL" clId="{FA99201A-D4A6-4C51-BC68-B0257C8A5E2D}" dt="2025-02-25T02:48:44.923" v="382" actId="313"/>
          <ac:spMkLst>
            <pc:docMk/>
            <pc:sldMk cId="3164880538" sldId="271"/>
            <ac:spMk id="8" creationId="{7D86DBAB-2D06-BA63-2999-0DEFCD41F4BA}"/>
          </ac:spMkLst>
        </pc:spChg>
        <pc:spChg chg="add mod">
          <ac:chgData name="DSA - Daiana Belén Escobar" userId="a985d929-ec43-4a68-b2d7-ba722c0a7c2e" providerId="ADAL" clId="{FA99201A-D4A6-4C51-BC68-B0257C8A5E2D}" dt="2025-02-25T02:47:01.935" v="356" actId="1076"/>
          <ac:spMkLst>
            <pc:docMk/>
            <pc:sldMk cId="3164880538" sldId="271"/>
            <ac:spMk id="12" creationId="{5BEB55E5-6EBA-EA8B-FE4D-FD4820AABFD9}"/>
          </ac:spMkLst>
        </pc:spChg>
        <pc:picChg chg="mod">
          <ac:chgData name="DSA - Daiana Belén Escobar" userId="a985d929-ec43-4a68-b2d7-ba722c0a7c2e" providerId="ADAL" clId="{FA99201A-D4A6-4C51-BC68-B0257C8A5E2D}" dt="2025-02-25T02:47:13.445" v="358" actId="1076"/>
          <ac:picMkLst>
            <pc:docMk/>
            <pc:sldMk cId="3164880538" sldId="271"/>
            <ac:picMk id="7" creationId="{3B23DA98-DAE7-EFBB-622E-DE1424FEC954}"/>
          </ac:picMkLst>
        </pc:picChg>
        <pc:picChg chg="add mod">
          <ac:chgData name="DSA - Daiana Belén Escobar" userId="a985d929-ec43-4a68-b2d7-ba722c0a7c2e" providerId="ADAL" clId="{FA99201A-D4A6-4C51-BC68-B0257C8A5E2D}" dt="2025-02-25T02:46:05.330" v="349" actId="1076"/>
          <ac:picMkLst>
            <pc:docMk/>
            <pc:sldMk cId="3164880538" sldId="271"/>
            <ac:picMk id="11" creationId="{FECB42D0-7437-C401-AC10-F3F5D2DA2350}"/>
          </ac:picMkLst>
        </pc:picChg>
      </pc:sldChg>
      <pc:sldChg chg="delSp modSp add del mod ord">
        <pc:chgData name="DSA - Daiana Belén Escobar" userId="a985d929-ec43-4a68-b2d7-ba722c0a7c2e" providerId="ADAL" clId="{FA99201A-D4A6-4C51-BC68-B0257C8A5E2D}" dt="2025-02-25T02:55:09.208" v="434" actId="47"/>
        <pc:sldMkLst>
          <pc:docMk/>
          <pc:sldMk cId="2994757006" sldId="272"/>
        </pc:sldMkLst>
      </pc:sldChg>
      <pc:sldChg chg="delSp modSp mod ord">
        <pc:chgData name="DSA - Daiana Belén Escobar" userId="a985d929-ec43-4a68-b2d7-ba722c0a7c2e" providerId="ADAL" clId="{FA99201A-D4A6-4C51-BC68-B0257C8A5E2D}" dt="2025-02-25T02:51:45.407" v="407" actId="1076"/>
        <pc:sldMkLst>
          <pc:docMk/>
          <pc:sldMk cId="181093256" sldId="274"/>
        </pc:sldMkLst>
        <pc:spChg chg="mod">
          <ac:chgData name="DSA - Daiana Belén Escobar" userId="a985d929-ec43-4a68-b2d7-ba722c0a7c2e" providerId="ADAL" clId="{FA99201A-D4A6-4C51-BC68-B0257C8A5E2D}" dt="2025-02-25T02:51:45.407" v="407" actId="1076"/>
          <ac:spMkLst>
            <pc:docMk/>
            <pc:sldMk cId="181093256" sldId="274"/>
            <ac:spMk id="8" creationId="{CAF43F12-00BC-8292-E239-96A8C78C3695}"/>
          </ac:spMkLst>
        </pc:spChg>
      </pc:sldChg>
      <pc:sldChg chg="addSp delSp modSp add mod ord">
        <pc:chgData name="DSA - Daiana Belén Escobar" userId="a985d929-ec43-4a68-b2d7-ba722c0a7c2e" providerId="ADAL" clId="{FA99201A-D4A6-4C51-BC68-B0257C8A5E2D}" dt="2025-02-24T14:53:09.098" v="21" actId="20577"/>
        <pc:sldMkLst>
          <pc:docMk/>
          <pc:sldMk cId="1790100175" sldId="275"/>
        </pc:sldMkLst>
        <pc:spChg chg="add mod">
          <ac:chgData name="DSA - Daiana Belén Escobar" userId="a985d929-ec43-4a68-b2d7-ba722c0a7c2e" providerId="ADAL" clId="{FA99201A-D4A6-4C51-BC68-B0257C8A5E2D}" dt="2025-02-24T14:53:00.835" v="19" actId="404"/>
          <ac:spMkLst>
            <pc:docMk/>
            <pc:sldMk cId="1790100175" sldId="275"/>
            <ac:spMk id="3" creationId="{03D6E30D-1661-3958-E23A-91BF6A1CF236}"/>
          </ac:spMkLst>
        </pc:spChg>
        <pc:spChg chg="add mod">
          <ac:chgData name="DSA - Daiana Belén Escobar" userId="a985d929-ec43-4a68-b2d7-ba722c0a7c2e" providerId="ADAL" clId="{FA99201A-D4A6-4C51-BC68-B0257C8A5E2D}" dt="2025-02-24T14:53:09.098" v="21" actId="20577"/>
          <ac:spMkLst>
            <pc:docMk/>
            <pc:sldMk cId="1790100175" sldId="275"/>
            <ac:spMk id="4" creationId="{61242975-A921-75A3-8471-96A88BBB589D}"/>
          </ac:spMkLst>
        </pc:spChg>
        <pc:spChg chg="add mod">
          <ac:chgData name="DSA - Daiana Belén Escobar" userId="a985d929-ec43-4a68-b2d7-ba722c0a7c2e" providerId="ADAL" clId="{FA99201A-D4A6-4C51-BC68-B0257C8A5E2D}" dt="2025-02-24T14:51:45.773" v="6"/>
          <ac:spMkLst>
            <pc:docMk/>
            <pc:sldMk cId="1790100175" sldId="275"/>
            <ac:spMk id="6" creationId="{1867A2F0-95E9-A988-3390-CEB43684CE0A}"/>
          </ac:spMkLst>
        </pc:spChg>
        <pc:spChg chg="add mod">
          <ac:chgData name="DSA - Daiana Belén Escobar" userId="a985d929-ec43-4a68-b2d7-ba722c0a7c2e" providerId="ADAL" clId="{FA99201A-D4A6-4C51-BC68-B0257C8A5E2D}" dt="2025-02-24T14:51:45.773" v="6"/>
          <ac:spMkLst>
            <pc:docMk/>
            <pc:sldMk cId="1790100175" sldId="275"/>
            <ac:spMk id="7" creationId="{351371DE-5B64-9377-D717-FE2460780307}"/>
          </ac:spMkLst>
        </pc:spChg>
      </pc:sldChg>
      <pc:sldChg chg="addSp delSp modSp add mod">
        <pc:chgData name="DSA - Daiana Belén Escobar" userId="a985d929-ec43-4a68-b2d7-ba722c0a7c2e" providerId="ADAL" clId="{FA99201A-D4A6-4C51-BC68-B0257C8A5E2D}" dt="2025-02-25T02:44:28.179" v="335" actId="1076"/>
        <pc:sldMkLst>
          <pc:docMk/>
          <pc:sldMk cId="1940018762" sldId="276"/>
        </pc:sldMkLst>
        <pc:spChg chg="add mod">
          <ac:chgData name="DSA - Daiana Belén Escobar" userId="a985d929-ec43-4a68-b2d7-ba722c0a7c2e" providerId="ADAL" clId="{FA99201A-D4A6-4C51-BC68-B0257C8A5E2D}" dt="2025-02-25T02:44:28.179" v="335" actId="1076"/>
          <ac:spMkLst>
            <pc:docMk/>
            <pc:sldMk cId="1940018762" sldId="276"/>
            <ac:spMk id="5" creationId="{583A503E-2E1D-B916-DC3C-5B7389FE599B}"/>
          </ac:spMkLst>
        </pc:spChg>
        <pc:spChg chg="add mod">
          <ac:chgData name="DSA - Daiana Belén Escobar" userId="a985d929-ec43-4a68-b2d7-ba722c0a7c2e" providerId="ADAL" clId="{FA99201A-D4A6-4C51-BC68-B0257C8A5E2D}" dt="2025-02-25T02:44:28.179" v="335" actId="1076"/>
          <ac:spMkLst>
            <pc:docMk/>
            <pc:sldMk cId="1940018762" sldId="276"/>
            <ac:spMk id="7" creationId="{E595C401-DE4C-3787-8CE8-2DA03A8DAFBB}"/>
          </ac:spMkLst>
        </pc:spChg>
        <pc:spChg chg="add mod">
          <ac:chgData name="DSA - Daiana Belén Escobar" userId="a985d929-ec43-4a68-b2d7-ba722c0a7c2e" providerId="ADAL" clId="{FA99201A-D4A6-4C51-BC68-B0257C8A5E2D}" dt="2025-02-25T02:44:28.179" v="335" actId="1076"/>
          <ac:spMkLst>
            <pc:docMk/>
            <pc:sldMk cId="1940018762" sldId="276"/>
            <ac:spMk id="9" creationId="{1E7879E1-B164-D607-1A1F-B11801D06DF2}"/>
          </ac:spMkLst>
        </pc:spChg>
        <pc:spChg chg="add mod">
          <ac:chgData name="DSA - Daiana Belén Escobar" userId="a985d929-ec43-4a68-b2d7-ba722c0a7c2e" providerId="ADAL" clId="{FA99201A-D4A6-4C51-BC68-B0257C8A5E2D}" dt="2025-02-25T02:44:28.179" v="335" actId="1076"/>
          <ac:spMkLst>
            <pc:docMk/>
            <pc:sldMk cId="1940018762" sldId="276"/>
            <ac:spMk id="10" creationId="{C2ACA784-D17B-3B45-8E4A-2F6192232700}"/>
          </ac:spMkLst>
        </pc:spChg>
        <pc:picChg chg="mod">
          <ac:chgData name="DSA - Daiana Belén Escobar" userId="a985d929-ec43-4a68-b2d7-ba722c0a7c2e" providerId="ADAL" clId="{FA99201A-D4A6-4C51-BC68-B0257C8A5E2D}" dt="2025-02-25T02:43:55.625" v="333" actId="1076"/>
          <ac:picMkLst>
            <pc:docMk/>
            <pc:sldMk cId="1940018762" sldId="276"/>
            <ac:picMk id="3" creationId="{B45550AE-26B3-4816-A18E-F4DA600DF44C}"/>
          </ac:picMkLst>
        </pc:picChg>
        <pc:picChg chg="add mod">
          <ac:chgData name="DSA - Daiana Belén Escobar" userId="a985d929-ec43-4a68-b2d7-ba722c0a7c2e" providerId="ADAL" clId="{FA99201A-D4A6-4C51-BC68-B0257C8A5E2D}" dt="2025-02-25T02:43:26.641" v="327" actId="1076"/>
          <ac:picMkLst>
            <pc:docMk/>
            <pc:sldMk cId="1940018762" sldId="276"/>
            <ac:picMk id="4" creationId="{BDD69C3F-C420-9E36-73BD-91BAC57A05B6}"/>
          </ac:picMkLst>
        </pc:picChg>
      </pc:sldChg>
      <pc:sldChg chg="delSp modSp add mod ord">
        <pc:chgData name="DSA - Daiana Belén Escobar" userId="a985d929-ec43-4a68-b2d7-ba722c0a7c2e" providerId="ADAL" clId="{FA99201A-D4A6-4C51-BC68-B0257C8A5E2D}" dt="2025-02-25T02:54:13.099" v="423" actId="1076"/>
        <pc:sldMkLst>
          <pc:docMk/>
          <pc:sldMk cId="3477500659" sldId="277"/>
        </pc:sldMkLst>
        <pc:spChg chg="mod">
          <ac:chgData name="DSA - Daiana Belén Escobar" userId="a985d929-ec43-4a68-b2d7-ba722c0a7c2e" providerId="ADAL" clId="{FA99201A-D4A6-4C51-BC68-B0257C8A5E2D}" dt="2025-02-25T02:54:13.099" v="423" actId="1076"/>
          <ac:spMkLst>
            <pc:docMk/>
            <pc:sldMk cId="3477500659" sldId="277"/>
            <ac:spMk id="8" creationId="{03A74FF4-39A3-91C3-7B39-FF1E94A2551E}"/>
          </ac:spMkLst>
        </pc:spChg>
      </pc:sldChg>
      <pc:sldChg chg="addSp delSp modSp add mod">
        <pc:chgData name="DSA - Daiana Belén Escobar" userId="a985d929-ec43-4a68-b2d7-ba722c0a7c2e" providerId="ADAL" clId="{FA99201A-D4A6-4C51-BC68-B0257C8A5E2D}" dt="2025-02-25T02:42:38.036" v="316" actId="14100"/>
        <pc:sldMkLst>
          <pc:docMk/>
          <pc:sldMk cId="727260382" sldId="278"/>
        </pc:sldMkLst>
        <pc:spChg chg="mod">
          <ac:chgData name="DSA - Daiana Belén Escobar" userId="a985d929-ec43-4a68-b2d7-ba722c0a7c2e" providerId="ADAL" clId="{FA99201A-D4A6-4C51-BC68-B0257C8A5E2D}" dt="2025-02-25T02:42:38.036" v="316" actId="14100"/>
          <ac:spMkLst>
            <pc:docMk/>
            <pc:sldMk cId="727260382" sldId="278"/>
            <ac:spMk id="2" creationId="{85970598-FE22-4F9F-AFA2-A863F52D70B0}"/>
          </ac:spMkLst>
        </pc:spChg>
        <pc:spChg chg="mod">
          <ac:chgData name="DSA - Daiana Belén Escobar" userId="a985d929-ec43-4a68-b2d7-ba722c0a7c2e" providerId="ADAL" clId="{FA99201A-D4A6-4C51-BC68-B0257C8A5E2D}" dt="2025-02-25T02:40:29.056" v="297" actId="1076"/>
          <ac:spMkLst>
            <pc:docMk/>
            <pc:sldMk cId="727260382" sldId="278"/>
            <ac:spMk id="6" creationId="{977ECA84-8A08-A783-87FD-7571157F5507}"/>
          </ac:spMkLst>
        </pc:spChg>
        <pc:spChg chg="mod">
          <ac:chgData name="DSA - Daiana Belén Escobar" userId="a985d929-ec43-4a68-b2d7-ba722c0a7c2e" providerId="ADAL" clId="{FA99201A-D4A6-4C51-BC68-B0257C8A5E2D}" dt="2025-02-25T02:40:58.034" v="301" actId="1076"/>
          <ac:spMkLst>
            <pc:docMk/>
            <pc:sldMk cId="727260382" sldId="278"/>
            <ac:spMk id="8" creationId="{0F242177-ADFC-DED1-FDDF-B28A9C8618BA}"/>
          </ac:spMkLst>
        </pc:spChg>
        <pc:picChg chg="add mod ord">
          <ac:chgData name="DSA - Daiana Belén Escobar" userId="a985d929-ec43-4a68-b2d7-ba722c0a7c2e" providerId="ADAL" clId="{FA99201A-D4A6-4C51-BC68-B0257C8A5E2D}" dt="2025-02-25T02:40:08.362" v="294" actId="167"/>
          <ac:picMkLst>
            <pc:docMk/>
            <pc:sldMk cId="727260382" sldId="278"/>
            <ac:picMk id="4" creationId="{95F54FC1-A837-DD5F-16D0-34BB9F629D79}"/>
          </ac:picMkLst>
        </pc:picChg>
        <pc:picChg chg="mod">
          <ac:chgData name="DSA - Daiana Belén Escobar" userId="a985d929-ec43-4a68-b2d7-ba722c0a7c2e" providerId="ADAL" clId="{FA99201A-D4A6-4C51-BC68-B0257C8A5E2D}" dt="2025-02-25T02:40:46.434" v="300" actId="167"/>
          <ac:picMkLst>
            <pc:docMk/>
            <pc:sldMk cId="727260382" sldId="278"/>
            <ac:picMk id="1026" creationId="{6E7DA4AC-80F8-415A-AE2C-ECE65330D61B}"/>
          </ac:picMkLst>
        </pc:picChg>
      </pc:sldChg>
      <pc:sldChg chg="addSp delSp modSp add mod">
        <pc:chgData name="DSA - Daiana Belén Escobar" userId="a985d929-ec43-4a68-b2d7-ba722c0a7c2e" providerId="ADAL" clId="{FA99201A-D4A6-4C51-BC68-B0257C8A5E2D}" dt="2025-02-25T02:42:31.459" v="315" actId="121"/>
        <pc:sldMkLst>
          <pc:docMk/>
          <pc:sldMk cId="3030456927" sldId="279"/>
        </pc:sldMkLst>
        <pc:spChg chg="add del mod">
          <ac:chgData name="DSA - Daiana Belén Escobar" userId="a985d929-ec43-4a68-b2d7-ba722c0a7c2e" providerId="ADAL" clId="{FA99201A-D4A6-4C51-BC68-B0257C8A5E2D}" dt="2025-02-25T02:42:31.459" v="315" actId="121"/>
          <ac:spMkLst>
            <pc:docMk/>
            <pc:sldMk cId="3030456927" sldId="279"/>
            <ac:spMk id="2" creationId="{FAD1F5F7-5766-C0E5-222D-643B4BAC3B18}"/>
          </ac:spMkLst>
        </pc:spChg>
        <pc:spChg chg="add del mod">
          <ac:chgData name="DSA - Daiana Belén Escobar" userId="a985d929-ec43-4a68-b2d7-ba722c0a7c2e" providerId="ADAL" clId="{FA99201A-D4A6-4C51-BC68-B0257C8A5E2D}" dt="2025-02-25T02:42:17.521" v="313" actId="121"/>
          <ac:spMkLst>
            <pc:docMk/>
            <pc:sldMk cId="3030456927" sldId="279"/>
            <ac:spMk id="8" creationId="{8401FE57-AB43-5200-ABEC-9DB8E878325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DB88BE-1793-47E8-B242-016E0DA326A4}" type="datetimeFigureOut">
              <a:rPr lang="es-AR" smtClean="0"/>
              <a:t>15/4/2025</a:t>
            </a:fld>
            <a:endParaRPr lang="es-A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s-A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C2F2A-95A8-4AED-AD87-92A6DDFD5BEF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22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C2F2A-95A8-4AED-AD87-92A6DDFD5BEF}" type="slidenum">
              <a:rPr lang="es-AR" smtClean="0"/>
              <a:t>12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45452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2997C-DBEE-5597-5F99-FABB9281E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7290BD4E-4E3E-D660-4F62-6C697BE150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F1CDFEE-783F-33B1-3D6E-5551CD1D68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4B6F330-E5D2-8046-820B-F3BA0F9208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C2F2A-95A8-4AED-AD87-92A6DDFD5BEF}" type="slidenum">
              <a:rPr lang="es-AR" smtClean="0"/>
              <a:t>14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96910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FDC1EF6-B7EB-31C0-443E-E0CD1E2FD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tângulo: Cantos Diagonais Arredondados 9">
            <a:extLst>
              <a:ext uri="{FF2B5EF4-FFF2-40B4-BE49-F238E27FC236}">
                <a16:creationId xmlns:a16="http://schemas.microsoft.com/office/drawing/2014/main" id="{3736A5F8-EB4E-E412-136D-3BADB822B8E9}"/>
              </a:ext>
            </a:extLst>
          </p:cNvPr>
          <p:cNvSpPr/>
          <p:nvPr/>
        </p:nvSpPr>
        <p:spPr>
          <a:xfrm>
            <a:off x="3902364" y="4321405"/>
            <a:ext cx="905164" cy="400110"/>
          </a:xfrm>
          <a:prstGeom prst="round2Diag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3805380" y="1665069"/>
            <a:ext cx="5430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EMBAJADORES  </a:t>
            </a:r>
            <a:r>
              <a:rPr lang="pt-BR" sz="4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DEL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F825EF-A570-359C-F276-EA136556E659}"/>
              </a:ext>
            </a:extLst>
          </p:cNvPr>
          <p:cNvSpPr txBox="1"/>
          <p:nvPr/>
        </p:nvSpPr>
        <p:spPr>
          <a:xfrm>
            <a:off x="3731489" y="1972285"/>
            <a:ext cx="97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REINO</a:t>
            </a:r>
            <a:endParaRPr lang="pt-BR" sz="166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67EAAC4-4878-C730-1CA3-1BC94DEEC2A2}"/>
              </a:ext>
            </a:extLst>
          </p:cNvPr>
          <p:cNvSpPr txBox="1"/>
          <p:nvPr/>
        </p:nvSpPr>
        <p:spPr>
          <a:xfrm>
            <a:off x="3980872" y="4730751"/>
            <a:ext cx="5823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Semana de </a:t>
            </a:r>
          </a:p>
          <a:p>
            <a:r>
              <a:rPr lang="pt-BR" sz="20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Reavivamiento</a:t>
            </a:r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 Espiritual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3980872" y="4330641"/>
            <a:ext cx="826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3824863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2790C-8710-09DC-7417-BE7533E68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m">
            <a:extLst>
              <a:ext uri="{FF2B5EF4-FFF2-40B4-BE49-F238E27FC236}">
                <a16:creationId xmlns:a16="http://schemas.microsoft.com/office/drawing/2014/main" id="{5E02CFB0-A94A-9885-15B4-0616A5518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608" y="0"/>
            <a:ext cx="103171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AB554A56-85FC-04EF-1DE0-706F1CE6A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D63AA11-437A-7F99-851A-EA615698DB4F}"/>
              </a:ext>
            </a:extLst>
          </p:cNvPr>
          <p:cNvSpPr txBox="1"/>
          <p:nvPr/>
        </p:nvSpPr>
        <p:spPr>
          <a:xfrm>
            <a:off x="4117388" y="839955"/>
            <a:ext cx="74654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Dios cuidaba de los pobres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8401FE57-AB43-5200-ABEC-9DB8E878325D}"/>
              </a:ext>
            </a:extLst>
          </p:cNvPr>
          <p:cNvSpPr txBox="1"/>
          <p:nvPr/>
        </p:nvSpPr>
        <p:spPr>
          <a:xfrm>
            <a:off x="5407173" y="2266129"/>
            <a:ext cx="61756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3) 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Otra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providencia divina era um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segundo </a:t>
            </a:r>
            <a:r>
              <a:rPr lang="pt-BR" sz="28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diezmo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requerido a 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la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familia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: (</a:t>
            </a:r>
            <a:r>
              <a:rPr lang="de-DE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Deut. 14:28, 29; 26:12, 13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).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AD1F5F7-5766-C0E5-222D-643B4BAC3B18}"/>
              </a:ext>
            </a:extLst>
          </p:cNvPr>
          <p:cNvSpPr txBox="1"/>
          <p:nvPr/>
        </p:nvSpPr>
        <p:spPr>
          <a:xfrm>
            <a:off x="5324475" y="4178913"/>
            <a:ext cx="6258326" cy="1526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4) 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Otras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medidas 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eran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pt-BR" sz="2800" b="0" i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el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ano </a:t>
            </a:r>
            <a:r>
              <a:rPr lang="es-A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año sabático</a:t>
            </a:r>
            <a:r>
              <a:rPr lang="es-A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y el </a:t>
            </a:r>
            <a:r>
              <a:rPr lang="es-A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jubileo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: </a:t>
            </a:r>
          </a:p>
          <a:p>
            <a:pPr algn="r"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(</a:t>
            </a:r>
            <a:r>
              <a:rPr lang="de-DE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Deut.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15:1-5 e Lev. 25).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456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98E7D-DC64-1246-93B5-2B32FB960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m">
            <a:extLst>
              <a:ext uri="{FF2B5EF4-FFF2-40B4-BE49-F238E27FC236}">
                <a16:creationId xmlns:a16="http://schemas.microsoft.com/office/drawing/2014/main" id="{BDD69C3F-C420-9E36-73BD-91BAC57A0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05185" y="0"/>
            <a:ext cx="755361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45550AE-26B3-4816-A18E-F4DA600DF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E595C401-DE4C-3787-8CE8-2DA03A8DAFBB}"/>
              </a:ext>
            </a:extLst>
          </p:cNvPr>
          <p:cNvSpPr txBox="1"/>
          <p:nvPr/>
        </p:nvSpPr>
        <p:spPr>
          <a:xfrm>
            <a:off x="-312884" y="782122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“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83A503E-2E1D-B916-DC3C-5B7389FE599B}"/>
              </a:ext>
            </a:extLst>
          </p:cNvPr>
          <p:cNvSpPr txBox="1"/>
          <p:nvPr/>
        </p:nvSpPr>
        <p:spPr>
          <a:xfrm>
            <a:off x="1000125" y="1633921"/>
            <a:ext cx="614362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b="1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Como Ud. ve, no sólo es nuestra obra predicar, sino que cuando vemos a seres humanos que sufren en el mundo, hemos de ayudarles en sus necesidades temporales. Así seremos instrumentos en las manos de Dios. 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1E7879E1-B164-D607-1A1F-B11801D06DF2}"/>
              </a:ext>
            </a:extLst>
          </p:cNvPr>
          <p:cNvSpPr txBox="1"/>
          <p:nvPr/>
        </p:nvSpPr>
        <p:spPr>
          <a:xfrm>
            <a:off x="6335858" y="3900640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”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C2ACA784-D17B-3B45-8E4A-2F6192232700}"/>
              </a:ext>
            </a:extLst>
          </p:cNvPr>
          <p:cNvSpPr txBox="1"/>
          <p:nvPr/>
        </p:nvSpPr>
        <p:spPr>
          <a:xfrm>
            <a:off x="2108777" y="5394208"/>
            <a:ext cx="3926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(</a:t>
            </a:r>
            <a:r>
              <a:rPr lang="es-AR" sz="2000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Ministerio de la Bondad, p. 350</a:t>
            </a:r>
            <a:r>
              <a:rPr kumimoji="0" lang="es-A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400187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14507-36F9-FD45-7B48-8007056054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Imagem">
            <a:extLst>
              <a:ext uri="{FF2B5EF4-FFF2-40B4-BE49-F238E27FC236}">
                <a16:creationId xmlns:a16="http://schemas.microsoft.com/office/drawing/2014/main" id="{FECB42D0-7437-C401-AC10-F3F5D2DA2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9800" y="-138223"/>
            <a:ext cx="10494335" cy="699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3B23DA98-DAE7-EFBB-622E-DE1424FEC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0"/>
            <a:ext cx="12192000" cy="6858001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4E1CD920-E95C-E0FD-587E-EAC8FB499697}"/>
              </a:ext>
            </a:extLst>
          </p:cNvPr>
          <p:cNvSpPr txBox="1"/>
          <p:nvPr/>
        </p:nvSpPr>
        <p:spPr>
          <a:xfrm>
            <a:off x="4572739" y="1688805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“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D86DBAB-2D06-BA63-2999-0DEFCD41F4BA}"/>
              </a:ext>
            </a:extLst>
          </p:cNvPr>
          <p:cNvSpPr txBox="1"/>
          <p:nvPr/>
        </p:nvSpPr>
        <p:spPr>
          <a:xfrm>
            <a:off x="5914735" y="2369008"/>
            <a:ext cx="51339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El dinero “es de gran valor, si se usa correctamente, puede hacer el bien en la salvación de las almas, en bendiciones para otros que son más pobres que nosotros”</a:t>
            </a:r>
            <a:r>
              <a:rPr lang="pt-BR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2EA0EDE3-857F-4BBE-F053-3A225403D565}"/>
              </a:ext>
            </a:extLst>
          </p:cNvPr>
          <p:cNvSpPr txBox="1"/>
          <p:nvPr/>
        </p:nvSpPr>
        <p:spPr>
          <a:xfrm>
            <a:off x="10780295" y="4138863"/>
            <a:ext cx="150775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”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45A065F-F480-B523-E2FB-0D12B8EE5F92}"/>
              </a:ext>
            </a:extLst>
          </p:cNvPr>
          <p:cNvSpPr txBox="1"/>
          <p:nvPr/>
        </p:nvSpPr>
        <p:spPr>
          <a:xfrm>
            <a:off x="4996803" y="5476971"/>
            <a:ext cx="666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(</a:t>
            </a:r>
            <a:r>
              <a:rPr lang="pt-BR" sz="20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El Hogar Cristiano, p. 337.1.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)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5BEB55E5-6EBA-EA8B-FE4D-FD4820AABFD9}"/>
              </a:ext>
            </a:extLst>
          </p:cNvPr>
          <p:cNvSpPr txBox="1"/>
          <p:nvPr/>
        </p:nvSpPr>
        <p:spPr>
          <a:xfrm>
            <a:off x="4306957" y="971462"/>
            <a:ext cx="7301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¿QUÉ PODEMOS HACER HOY?</a:t>
            </a:r>
          </a:p>
        </p:txBody>
      </p:sp>
    </p:spTree>
    <p:extLst>
      <p:ext uri="{BB962C8B-B14F-4D97-AF65-F5344CB8AC3E}">
        <p14:creationId xmlns:p14="http://schemas.microsoft.com/office/powerpoint/2010/main" val="3164880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1F34D87-7A9E-D227-653E-DB17834BA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871537" y="1949107"/>
            <a:ext cx="10448925" cy="2959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Los pobres y los sufrientes son quienes nos necesitan para alcanzar la independencia o superar una fase difícil de la vida.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endParaRPr kumimoji="0" lang="es-A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Por lo tanto, prefiera acciones que lleven alivio y, siempre que sea posible, que el individuo sea independiente de su asistencialismo regular.</a:t>
            </a:r>
          </a:p>
        </p:txBody>
      </p:sp>
    </p:spTree>
    <p:extLst>
      <p:ext uri="{BB962C8B-B14F-4D97-AF65-F5344CB8AC3E}">
        <p14:creationId xmlns:p14="http://schemas.microsoft.com/office/powerpoint/2010/main" val="1810932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F5E50-189E-A442-3008-25CA197D1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m">
            <a:extLst>
              <a:ext uri="{FF2B5EF4-FFF2-40B4-BE49-F238E27FC236}">
                <a16:creationId xmlns:a16="http://schemas.microsoft.com/office/drawing/2014/main" id="{766A03AA-C283-8601-7F5A-D4F5F03095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680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BFDDA2F6-851B-E420-CE05-E9EBC99E19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03A74FF4-39A3-91C3-7B39-FF1E94A2551E}"/>
              </a:ext>
            </a:extLst>
          </p:cNvPr>
          <p:cNvSpPr txBox="1"/>
          <p:nvPr/>
        </p:nvSpPr>
        <p:spPr>
          <a:xfrm>
            <a:off x="5915025" y="2090171"/>
            <a:ext cx="547687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 cuidado de los pobres no es un sustituto de la parte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A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que le pertenece a Dios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s-A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El diezmo y las ofrendas tampoco reemplazan las obras de caridad con los más débiles. No se debe hacer una cosa en lugar de la otra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7500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1F34D87-7A9E-D227-653E-DB17834BA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F034B11-B299-6010-6845-CBD86C4F2D99}"/>
              </a:ext>
            </a:extLst>
          </p:cNvPr>
          <p:cNvSpPr txBox="1"/>
          <p:nvPr/>
        </p:nvSpPr>
        <p:spPr>
          <a:xfrm>
            <a:off x="785812" y="1873369"/>
            <a:ext cx="10448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1) </a:t>
            </a:r>
            <a:r>
              <a:rPr kumimoji="0" lang="es-A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¿Realmente hemos puesto primero a Dios en todo, incluyendo los diezmos y las ofrendas?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C29B036-A26A-BE09-FC38-7815E472F22D}"/>
              </a:ext>
            </a:extLst>
          </p:cNvPr>
          <p:cNvSpPr txBox="1"/>
          <p:nvPr/>
        </p:nvSpPr>
        <p:spPr>
          <a:xfrm>
            <a:off x="785812" y="3126894"/>
            <a:ext cx="104489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2) 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¿Nos hemos acordado de los pobres en nuestro plan financiero?</a:t>
            </a:r>
            <a:endParaRPr lang="pt-BR" sz="2800" dirty="0">
              <a:solidFill>
                <a:prstClr val="white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3B1FE49-0F1B-5942-8CF1-65D92A1EA740}"/>
              </a:ext>
            </a:extLst>
          </p:cNvPr>
          <p:cNvSpPr txBox="1"/>
          <p:nvPr/>
        </p:nvSpPr>
        <p:spPr>
          <a:xfrm>
            <a:off x="785812" y="4370242"/>
            <a:ext cx="1044892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125"/>
              </a:spcAft>
              <a:defRPr/>
            </a:pPr>
            <a:r>
              <a:rPr lang="pt-B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3) </a:t>
            </a:r>
            <a:r>
              <a:rPr lang="es-AR" sz="280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¿Nuestra familia está bien asistida económica, social y espiritualmente? De no ser así, ¿qué falta y qué se podría hacer de inmediato para satisfacer sus necesidades?</a:t>
            </a:r>
            <a:endParaRPr lang="pt-BR" sz="2800" dirty="0">
              <a:solidFill>
                <a:prstClr val="white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117D042-4D90-C852-BE21-F304ABDF3134}"/>
              </a:ext>
            </a:extLst>
          </p:cNvPr>
          <p:cNvSpPr txBox="1"/>
          <p:nvPr/>
        </p:nvSpPr>
        <p:spPr>
          <a:xfrm>
            <a:off x="957262" y="825570"/>
            <a:ext cx="66718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PARA REFLEXIONAR: </a:t>
            </a:r>
          </a:p>
        </p:txBody>
      </p:sp>
    </p:spTree>
    <p:extLst>
      <p:ext uri="{BB962C8B-B14F-4D97-AF65-F5344CB8AC3E}">
        <p14:creationId xmlns:p14="http://schemas.microsoft.com/office/powerpoint/2010/main" val="59299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C2CA7-4F09-EB31-F34E-4616EC99F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1B2CE5D4-A564-DA78-EA72-581E43205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6DC45F1-6B6E-F227-6665-6059501FC2B2}"/>
              </a:ext>
            </a:extLst>
          </p:cNvPr>
          <p:cNvSpPr txBox="1"/>
          <p:nvPr/>
        </p:nvSpPr>
        <p:spPr>
          <a:xfrm>
            <a:off x="609600" y="4417342"/>
            <a:ext cx="10972800" cy="848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000" b="0" i="0" noProof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“Honra a Jehová con tus bienes, y con las primicias de todos tus frutos.” </a:t>
            </a:r>
          </a:p>
          <a:p>
            <a:pPr algn="ctr">
              <a:spcAft>
                <a:spcPts val="1125"/>
              </a:spcAft>
            </a:pPr>
            <a:r>
              <a:rPr lang="es-AR" sz="2000" b="1" noProof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Proverbios 3:9</a:t>
            </a:r>
            <a:endParaRPr lang="es-AR" sz="2000" noProof="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86B22DF-440D-B6DA-955D-E8FA4A77CC28}"/>
              </a:ext>
            </a:extLst>
          </p:cNvPr>
          <p:cNvSpPr txBox="1"/>
          <p:nvPr/>
        </p:nvSpPr>
        <p:spPr>
          <a:xfrm>
            <a:off x="2199986" y="1674674"/>
            <a:ext cx="77920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54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LA FAMILIA QUE</a:t>
            </a:r>
          </a:p>
          <a:p>
            <a:pPr algn="ctr"/>
            <a:r>
              <a:rPr lang="es-AR" sz="54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HONRA A DIOS</a:t>
            </a:r>
            <a:endParaRPr lang="es-AR" sz="6600" noProof="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311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03E27-1374-F36B-804B-1F7440C69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E5627FB-2CF2-A89F-E73C-4B0CCF674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1762125" y="1874728"/>
            <a:ext cx="864869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b="1" noProof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Honrar a Dios lo abarca todo</a:t>
            </a:r>
            <a:r>
              <a:rPr lang="es-AR" sz="2800" b="0" i="0" noProof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. 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Involucra todo lo que tenemos y somos. Todo es de Dios, nuestro cuerpo y nuestra vida han sido consagrados a él y debemos honrarlo en lo que tenemos y somos. No hacerlo </a:t>
            </a:r>
            <a:r>
              <a:rPr lang="es-AR" sz="2800" b="1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puede ser fatal 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(1 Sam 2:27-30). </a:t>
            </a:r>
            <a:r>
              <a:rPr lang="es-AR" sz="2800" b="1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Debemos reflexionar 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sobre si estamos deshonrando a Dios en algo y </a:t>
            </a:r>
            <a:r>
              <a:rPr lang="es-AR" sz="2800" b="1" noProof="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tratar de corregirlo por su gracia.</a:t>
            </a:r>
          </a:p>
        </p:txBody>
      </p:sp>
    </p:spTree>
    <p:extLst>
      <p:ext uri="{BB962C8B-B14F-4D97-AF65-F5344CB8AC3E}">
        <p14:creationId xmlns:p14="http://schemas.microsoft.com/office/powerpoint/2010/main" val="2578504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1F34D87-7A9E-D227-653E-DB17834BA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1364670" y="2803951"/>
            <a:ext cx="9931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“</a:t>
            </a:r>
            <a:r>
              <a:rPr lang="es-AR" sz="2400" b="1" noProof="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Honra a Jehová [...] con las primicias de todos tus frutos</a:t>
            </a:r>
            <a:r>
              <a:rPr kumimoji="0" lang="es-A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” (Prov. 3:9), es decir, primero.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E4BC2BCE-0B1A-2F27-7E0A-C356E08DF6FF}"/>
              </a:ext>
            </a:extLst>
          </p:cNvPr>
          <p:cNvSpPr txBox="1"/>
          <p:nvPr/>
        </p:nvSpPr>
        <p:spPr>
          <a:xfrm>
            <a:off x="1364671" y="1306943"/>
            <a:ext cx="9462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PONER A DIOS EN PRIMER LUGAR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4AE78E6-75FE-A02B-E819-93B5BD1F5B05}"/>
              </a:ext>
            </a:extLst>
          </p:cNvPr>
          <p:cNvSpPr txBox="1"/>
          <p:nvPr/>
        </p:nvSpPr>
        <p:spPr>
          <a:xfrm>
            <a:off x="1364670" y="4142114"/>
            <a:ext cx="98557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lang="es-AR" sz="2400" b="1" noProof="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E</a:t>
            </a:r>
            <a:r>
              <a:rPr kumimoji="0" lang="es-A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l amor a Dios </a:t>
            </a:r>
            <a:r>
              <a:rPr lang="es-AR" sz="2400" noProof="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es el primer y gran mandamiento, y el </a:t>
            </a:r>
            <a:r>
              <a:rPr kumimoji="0" lang="es-A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amor al prójimo </a:t>
            </a:r>
            <a:r>
              <a:rPr lang="es-AR" sz="2400" noProof="0" dirty="0">
                <a:solidFill>
                  <a:prstClr val="white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es el segundo.</a:t>
            </a:r>
          </a:p>
        </p:txBody>
      </p:sp>
    </p:spTree>
    <p:extLst>
      <p:ext uri="{BB962C8B-B14F-4D97-AF65-F5344CB8AC3E}">
        <p14:creationId xmlns:p14="http://schemas.microsoft.com/office/powerpoint/2010/main" val="3883870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74CAE-152A-E70F-E7B4-7EAF7B2832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772C7BA2-FD29-40A7-BB84-DDA942974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03D6E30D-1661-3958-E23A-91BF6A1CF236}"/>
              </a:ext>
            </a:extLst>
          </p:cNvPr>
          <p:cNvSpPr txBox="1"/>
          <p:nvPr/>
        </p:nvSpPr>
        <p:spPr>
          <a:xfrm>
            <a:off x="2486026" y="4168124"/>
            <a:ext cx="6937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(</a:t>
            </a:r>
            <a:r>
              <a:rPr kumimoji="0" lang="es-A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Testimonios para la Iglesia, t. 6, p. 107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)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1242975-A921-75A3-8471-96A88BBB589D}"/>
              </a:ext>
            </a:extLst>
          </p:cNvPr>
          <p:cNvSpPr txBox="1"/>
          <p:nvPr/>
        </p:nvSpPr>
        <p:spPr>
          <a:xfrm>
            <a:off x="2214418" y="2083942"/>
            <a:ext cx="77631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Cuando coloquéis al Señor en primer lugar, y determinéis que su casa no estará más en deshonra por causa de las deudas, Dios os bendecirá</a:t>
            </a: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.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867A2F0-95E9-A988-3390-CEB43684CE0A}"/>
              </a:ext>
            </a:extLst>
          </p:cNvPr>
          <p:cNvSpPr txBox="1"/>
          <p:nvPr/>
        </p:nvSpPr>
        <p:spPr>
          <a:xfrm>
            <a:off x="785091" y="1200733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“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351371DE-5B64-9377-D717-FE2460780307}"/>
              </a:ext>
            </a:extLst>
          </p:cNvPr>
          <p:cNvSpPr txBox="1"/>
          <p:nvPr/>
        </p:nvSpPr>
        <p:spPr>
          <a:xfrm>
            <a:off x="9423398" y="3213138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0100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3B4E4-E8D0-9464-C32A-7B52B2EEF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Sol se pondo atrás de homem&#10;&#10;O conteúdo gerado por IA pode estar incorreto.">
            <a:extLst>
              <a:ext uri="{FF2B5EF4-FFF2-40B4-BE49-F238E27FC236}">
                <a16:creationId xmlns:a16="http://schemas.microsoft.com/office/drawing/2014/main" id="{0D98E79D-9C25-F544-0984-E2C21D169E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94904" y="1"/>
            <a:ext cx="13716000" cy="685800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2908C8DB-56FA-99B4-8803-D9D57C63D1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64FC2C7D-656A-9DF7-DFCA-9A01AE9EBD9E}"/>
              </a:ext>
            </a:extLst>
          </p:cNvPr>
          <p:cNvSpPr txBox="1"/>
          <p:nvPr/>
        </p:nvSpPr>
        <p:spPr>
          <a:xfrm>
            <a:off x="5034014" y="872756"/>
            <a:ext cx="6390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CUIDADO DE LA FAMILIA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8421905-8D60-D8EC-09B3-B67410E5CC84}"/>
              </a:ext>
            </a:extLst>
          </p:cNvPr>
          <p:cNvSpPr txBox="1"/>
          <p:nvPr/>
        </p:nvSpPr>
        <p:spPr>
          <a:xfrm>
            <a:off x="5745899" y="2106797"/>
            <a:ext cx="56789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Honramos a Dios cuidando de la familia porque son los prójimos más cercanos, por lazos de sangre, por cercanía física y por afecto.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565F5E9-B682-EABB-D274-B31CA969800E}"/>
              </a:ext>
            </a:extLst>
          </p:cNvPr>
          <p:cNvSpPr txBox="1"/>
          <p:nvPr/>
        </p:nvSpPr>
        <p:spPr>
          <a:xfrm>
            <a:off x="5419023" y="4163569"/>
            <a:ext cx="60057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Quien no cuida de su familia deshonra a Dios porque actúa peor que los incrédulos (1 Tim. 5:6).</a:t>
            </a:r>
            <a:endParaRPr lang="pt-BR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450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0B-CA3C-BAC8-710F-4F3B254D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3F71A0F-850D-5E28-A58A-60EE5B4E11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3266" y="0"/>
            <a:ext cx="10325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D0FA0F3-0C02-B2AA-E978-71779056F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DA6C45CF-23A8-86A4-4B62-C6DD2ED0D547}"/>
              </a:ext>
            </a:extLst>
          </p:cNvPr>
          <p:cNvSpPr txBox="1"/>
          <p:nvPr/>
        </p:nvSpPr>
        <p:spPr>
          <a:xfrm>
            <a:off x="5643995" y="582066"/>
            <a:ext cx="638608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 familia que honra a Dios lucha por su sustento regular y controla sus finanzas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s-A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porque sabe que, si falla, puede traer malas consecuencias y hacer sufrir a sus seres queridos</a:t>
            </a: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s-A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Por lo tanto, el buen mayordomo, ya sea padre, madre o hijos en la familia, trabaja, mejora, planifica, organiza, tiene un presupuesto, ahorra y es diligente, porque es consciente de sus responsabilidades como siervo de Dios, ciudadano, profesional y miembro de la familia.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089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3A162-04B8-26DF-09FD-937B361E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m">
            <a:extLst>
              <a:ext uri="{FF2B5EF4-FFF2-40B4-BE49-F238E27FC236}">
                <a16:creationId xmlns:a16="http://schemas.microsoft.com/office/drawing/2014/main" id="{B1BD9C5A-EA0F-D8D9-919F-5BA8919E48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056" y="-125445"/>
            <a:ext cx="9299944" cy="6983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F423B380-DEE6-51BC-AEFA-9B2086A532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4D6F7B5-C900-9502-AC6C-759843089A8F}"/>
              </a:ext>
            </a:extLst>
          </p:cNvPr>
          <p:cNvSpPr txBox="1"/>
          <p:nvPr/>
        </p:nvSpPr>
        <p:spPr>
          <a:xfrm>
            <a:off x="1052945" y="872755"/>
            <a:ext cx="79775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EN EL CUIDADO DE LOS POBRES</a:t>
            </a:r>
            <a:endParaRPr lang="pt-BR" sz="40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4C63860-31F2-F7AB-66CE-B862179EC46F}"/>
              </a:ext>
            </a:extLst>
          </p:cNvPr>
          <p:cNvSpPr txBox="1"/>
          <p:nvPr/>
        </p:nvSpPr>
        <p:spPr>
          <a:xfrm>
            <a:off x="1052943" y="1881897"/>
            <a:ext cx="6138431" cy="1956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</a:t>
            </a:r>
            <a:r>
              <a:rPr lang="es-A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Conoce el justo la causa de los pobres; más el impío no entiende sabiduría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.” </a:t>
            </a:r>
          </a:p>
          <a:p>
            <a:pPr>
              <a:spcAft>
                <a:spcPts val="1125"/>
              </a:spcAft>
            </a:pPr>
            <a:r>
              <a:rPr lang="pt-BR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Prov. 29:7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F713765-D114-1627-C4E1-91022F9A8779}"/>
              </a:ext>
            </a:extLst>
          </p:cNvPr>
          <p:cNvSpPr txBox="1"/>
          <p:nvPr/>
        </p:nvSpPr>
        <p:spPr>
          <a:xfrm>
            <a:off x="1052943" y="3999035"/>
            <a:ext cx="6138432" cy="1956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</a:t>
            </a:r>
            <a:r>
              <a:rPr lang="es-A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 que oprime al pobre afrenta a su Hacedor; mas el que tiene misericordia del pobre, lo honra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.” </a:t>
            </a:r>
          </a:p>
          <a:p>
            <a:pPr>
              <a:spcAft>
                <a:spcPts val="1125"/>
              </a:spcAft>
            </a:pP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Prov. 14:31</a:t>
            </a:r>
          </a:p>
        </p:txBody>
      </p:sp>
    </p:spTree>
    <p:extLst>
      <p:ext uri="{BB962C8B-B14F-4D97-AF65-F5344CB8AC3E}">
        <p14:creationId xmlns:p14="http://schemas.microsoft.com/office/powerpoint/2010/main" val="3004166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68C83-3000-3150-C6E2-A0AB3A035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m">
            <a:extLst>
              <a:ext uri="{FF2B5EF4-FFF2-40B4-BE49-F238E27FC236}">
                <a16:creationId xmlns:a16="http://schemas.microsoft.com/office/drawing/2014/main" id="{6E7DA4AC-80F8-415A-AE2C-ECE65330D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608" y="0"/>
            <a:ext cx="103171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95F54FC1-A837-DD5F-16D0-34BB9F629D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977ECA84-8A08-A783-87FD-7571157F5507}"/>
              </a:ext>
            </a:extLst>
          </p:cNvPr>
          <p:cNvSpPr txBox="1"/>
          <p:nvPr/>
        </p:nvSpPr>
        <p:spPr>
          <a:xfrm>
            <a:off x="4117388" y="839955"/>
            <a:ext cx="74654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AR" sz="4000" noProof="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Dios cuidaba de los pobres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F242177-ADFC-DED1-FDDF-B28A9C8618BA}"/>
              </a:ext>
            </a:extLst>
          </p:cNvPr>
          <p:cNvSpPr txBox="1"/>
          <p:nvPr/>
        </p:nvSpPr>
        <p:spPr>
          <a:xfrm>
            <a:off x="5407173" y="2266129"/>
            <a:ext cx="61756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1) En el Antiguo Testamento, Dios proveyó la 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ley de la recolección 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(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Deut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 24:19-22; Lev. 19:9, 10)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5970598-FE22-4F9F-AFA2-A863F52D70B0}"/>
              </a:ext>
            </a:extLst>
          </p:cNvPr>
          <p:cNvSpPr txBox="1"/>
          <p:nvPr/>
        </p:nvSpPr>
        <p:spPr>
          <a:xfrm>
            <a:off x="5114925" y="4178913"/>
            <a:ext cx="64678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2) También existía la </a:t>
            </a:r>
            <a:r>
              <a:rPr lang="es-AR" sz="2800" b="1" noProof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ley de comer en la plantación de otro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: (</a:t>
            </a:r>
            <a:r>
              <a:rPr lang="es-AR" sz="2800" b="0" i="0" noProof="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Deut</a:t>
            </a:r>
            <a:r>
              <a:rPr lang="es-AR" sz="2800" b="0" i="0" noProof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 23:24-25)</a:t>
            </a:r>
            <a:endParaRPr lang="es-AR" sz="2800" noProof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2603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262c986b108b92885c46cc39acefbeee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fa6b70a767f2219ff4f68699b72ca7d2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Ordenn_x00fa_meric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Ordenn_x00fa_merico" ma:index="25" nillable="true" ma:displayName="Orden númerico" ma:default="0" ma:format="Dropdown" ma:internalName="Ordenn_x00fa_merico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117de4b-53e5-4cd7-9971-ff986aecaefa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nn_x00fa_merico xmlns="4d66254c-b8c0-4e16-9669-44d49c614d61">0</Ordenn_x00fa_merico>
    <SharedWithUsers xmlns="cc85661e-698c-471d-81cd-239229bffddc">
      <UserInfo>
        <DisplayName/>
        <AccountId xsi:nil="true"/>
        <AccountType/>
      </UserInfo>
    </SharedWithUsers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AF7533E-D966-4249-8D14-53437E9B3F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1A11376-8E74-42BD-909E-67C9C1EC26A2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customXml/itemProps3.xml><?xml version="1.0" encoding="utf-8"?>
<ds:datastoreItem xmlns:ds="http://schemas.openxmlformats.org/officeDocument/2006/customXml" ds:itemID="{133E90D2-0180-4E97-9D3D-47435ED71C1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761</Words>
  <Application>Microsoft Office PowerPoint</Application>
  <PresentationFormat>Widescreen</PresentationFormat>
  <Paragraphs>52</Paragraphs>
  <Slides>15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24" baseType="lpstr">
      <vt:lpstr>Aptos</vt:lpstr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DSA - Daiana Belén Escobar</cp:lastModifiedBy>
  <cp:revision>23</cp:revision>
  <dcterms:created xsi:type="dcterms:W3CDTF">2024-12-17T16:41:17Z</dcterms:created>
  <dcterms:modified xsi:type="dcterms:W3CDTF">2025-04-15T14:51:39Z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1637400.00000000</vt:lpwstr>
  </property>
  <property fmtid="{D5CDD505-2E9C-101B-9397-08002B2CF9AE}" pid="3" name="ContentTypeId">
    <vt:lpwstr>0x010100624F9E3DF7FBAB4A9A6D824FE11CA10C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