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8" r:id="rId5"/>
    <p:sldId id="266" r:id="rId6"/>
    <p:sldId id="25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61" r:id="rId17"/>
    <p:sldId id="277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546C4A-2EB5-4F70-A906-F93B4E1451A7}" v="34" dt="2025-04-17T16:12:58.6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9C546C4A-2EB5-4F70-A906-F93B4E1451A7}"/>
    <pc:docChg chg="undo redo custSel addSld delSld modSld">
      <pc:chgData name="DSA - Daiana Belén Escobar" userId="a985d929-ec43-4a68-b2d7-ba722c0a7c2e" providerId="ADAL" clId="{9C546C4A-2EB5-4F70-A906-F93B4E1451A7}" dt="2025-04-17T16:12:58.698" v="228"/>
      <pc:docMkLst>
        <pc:docMk/>
      </pc:docMkLst>
      <pc:sldChg chg="del">
        <pc:chgData name="DSA - Daiana Belén Escobar" userId="a985d929-ec43-4a68-b2d7-ba722c0a7c2e" providerId="ADAL" clId="{9C546C4A-2EB5-4F70-A906-F93B4E1451A7}" dt="2025-04-11T15:51:32.826" v="1" actId="47"/>
        <pc:sldMkLst>
          <pc:docMk/>
          <pc:sldMk cId="3914871848" sldId="256"/>
        </pc:sldMkLst>
      </pc:sldChg>
      <pc:sldChg chg="modSp mod">
        <pc:chgData name="DSA - Daiana Belén Escobar" userId="a985d929-ec43-4a68-b2d7-ba722c0a7c2e" providerId="ADAL" clId="{9C546C4A-2EB5-4F70-A906-F93B4E1451A7}" dt="2025-04-17T16:10:57.637" v="203" actId="790"/>
        <pc:sldMkLst>
          <pc:docMk/>
          <pc:sldMk cId="592997925" sldId="257"/>
        </pc:sldMkLst>
        <pc:spChg chg="mod or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592997925" sldId="257"/>
            <ac:spMk id="4" creationId="{D20F9604-0422-829E-9EA9-63E09D53DA24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592997925" sldId="257"/>
            <ac:spMk id="8" creationId="{CAF43F12-00BC-8292-E239-96A8C78C3695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592997925" sldId="257"/>
            <ac:spMk id="11" creationId="{C3C87AC7-8454-B7A9-F1CA-3391AD003CA6}"/>
          </ac:spMkLst>
        </pc:spChg>
      </pc:sldChg>
      <pc:sldChg chg="modSp mod">
        <pc:chgData name="DSA - Daiana Belén Escobar" userId="a985d929-ec43-4a68-b2d7-ba722c0a7c2e" providerId="ADAL" clId="{9C546C4A-2EB5-4F70-A906-F93B4E1451A7}" dt="2025-04-17T16:12:05.499" v="218" actId="20577"/>
        <pc:sldMkLst>
          <pc:docMk/>
          <pc:sldMk cId="3706089113" sldId="261"/>
        </pc:sldMkLst>
        <pc:spChg chg="mod">
          <ac:chgData name="DSA - Daiana Belén Escobar" userId="a985d929-ec43-4a68-b2d7-ba722c0a7c2e" providerId="ADAL" clId="{9C546C4A-2EB5-4F70-A906-F93B4E1451A7}" dt="2025-04-17T16:12:05.499" v="218" actId="20577"/>
          <ac:spMkLst>
            <pc:docMk/>
            <pc:sldMk cId="3706089113" sldId="261"/>
            <ac:spMk id="8" creationId="{79D8D0CF-3F11-68CB-0C5D-9E32F3FC27F3}"/>
          </ac:spMkLst>
        </pc:spChg>
      </pc:sldChg>
      <pc:sldChg chg="modSp mod">
        <pc:chgData name="DSA - Daiana Belén Escobar" userId="a985d929-ec43-4a68-b2d7-ba722c0a7c2e" providerId="ADAL" clId="{9C546C4A-2EB5-4F70-A906-F93B4E1451A7}" dt="2025-04-17T16:10:57.637" v="203" actId="790"/>
        <pc:sldMkLst>
          <pc:docMk/>
          <pc:sldMk cId="2077340877" sldId="266"/>
        </pc:sldMkLst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2077340877" sldId="266"/>
            <ac:spMk id="4" creationId="{C86B22DF-440D-B6DA-955D-E8FA4A77CC28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2077340877" sldId="266"/>
            <ac:spMk id="8" creationId="{66DC45F1-6B6E-F227-6665-6059501FC2B2}"/>
          </ac:spMkLst>
        </pc:spChg>
      </pc:sldChg>
      <pc:sldChg chg="modSp mod">
        <pc:chgData name="DSA - Daiana Belén Escobar" userId="a985d929-ec43-4a68-b2d7-ba722c0a7c2e" providerId="ADAL" clId="{9C546C4A-2EB5-4F70-A906-F93B4E1451A7}" dt="2025-04-17T16:10:57.637" v="203" actId="790"/>
        <pc:sldMkLst>
          <pc:docMk/>
          <pc:sldMk cId="848964539" sldId="268"/>
        </pc:sldMkLst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848964539" sldId="268"/>
            <ac:spMk id="8" creationId="{34681F61-CB44-BA4D-B01D-59D7A0A128C0}"/>
          </ac:spMkLst>
        </pc:spChg>
      </pc:sldChg>
      <pc:sldChg chg="modSp mod">
        <pc:chgData name="DSA - Daiana Belén Escobar" userId="a985d929-ec43-4a68-b2d7-ba722c0a7c2e" providerId="ADAL" clId="{9C546C4A-2EB5-4F70-A906-F93B4E1451A7}" dt="2025-04-17T16:10:57.637" v="203" actId="790"/>
        <pc:sldMkLst>
          <pc:docMk/>
          <pc:sldMk cId="429949913" sldId="269"/>
        </pc:sldMkLst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29949913" sldId="269"/>
            <ac:spMk id="2" creationId="{E7F5B4EA-C289-0448-E28F-5338A2380A50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29949913" sldId="269"/>
            <ac:spMk id="4" creationId="{E4FAB74E-9A3E-A276-065A-8695CCB3FA4E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29949913" sldId="269"/>
            <ac:spMk id="8" creationId="{79D8D0CF-3F11-68CB-0C5D-9E32F3FC27F3}"/>
          </ac:spMkLst>
        </pc:spChg>
      </pc:sldChg>
      <pc:sldChg chg="modSp mod">
        <pc:chgData name="DSA - Daiana Belén Escobar" userId="a985d929-ec43-4a68-b2d7-ba722c0a7c2e" providerId="ADAL" clId="{9C546C4A-2EB5-4F70-A906-F93B4E1451A7}" dt="2025-04-17T16:10:57.637" v="203" actId="790"/>
        <pc:sldMkLst>
          <pc:docMk/>
          <pc:sldMk cId="2471814089" sldId="270"/>
        </pc:sldMkLst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2471814089" sldId="270"/>
            <ac:spMk id="2" creationId="{377B8273-F38B-5919-96D9-98A51C7CF52D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2471814089" sldId="270"/>
            <ac:spMk id="4" creationId="{090E9DB6-0071-A7C3-CEFC-878D896FA7F9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2471814089" sldId="270"/>
            <ac:spMk id="16" creationId="{B0F6648A-020E-89B9-9153-25AAD5883C44}"/>
          </ac:spMkLst>
        </pc:spChg>
      </pc:sldChg>
      <pc:sldChg chg="modSp mod">
        <pc:chgData name="DSA - Daiana Belén Escobar" userId="a985d929-ec43-4a68-b2d7-ba722c0a7c2e" providerId="ADAL" clId="{9C546C4A-2EB5-4F70-A906-F93B4E1451A7}" dt="2025-04-17T16:10:57.637" v="203" actId="790"/>
        <pc:sldMkLst>
          <pc:docMk/>
          <pc:sldMk cId="3967944476" sldId="271"/>
        </pc:sldMkLst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3967944476" sldId="271"/>
            <ac:spMk id="2" creationId="{D818CC94-FA7B-E9A7-8B61-21E7CB013F85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3967944476" sldId="271"/>
            <ac:spMk id="6" creationId="{19171A1C-F2B9-C73C-DCD7-425E57E2EE3A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3967944476" sldId="271"/>
            <ac:spMk id="8" creationId="{41AC36E8-FEB2-8E9C-EE8E-DFD422227FD7}"/>
          </ac:spMkLst>
        </pc:spChg>
      </pc:sldChg>
      <pc:sldChg chg="modSp mod">
        <pc:chgData name="DSA - Daiana Belén Escobar" userId="a985d929-ec43-4a68-b2d7-ba722c0a7c2e" providerId="ADAL" clId="{9C546C4A-2EB5-4F70-A906-F93B4E1451A7}" dt="2025-04-17T16:10:57.637" v="203" actId="790"/>
        <pc:sldMkLst>
          <pc:docMk/>
          <pc:sldMk cId="1400349568" sldId="272"/>
        </pc:sldMkLst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1400349568" sldId="272"/>
            <ac:spMk id="2" creationId="{4BB3D154-7FDE-DCC8-EF0F-E3EBB3DAE851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1400349568" sldId="272"/>
            <ac:spMk id="7" creationId="{D81A28A6-4440-D87A-F078-353E72339A80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1400349568" sldId="272"/>
            <ac:spMk id="8" creationId="{69A8AB69-D53D-DB5D-E8DC-335BF350FDBD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1400349568" sldId="272"/>
            <ac:spMk id="9" creationId="{4E7AD640-F22B-2EDD-58E3-ADCE71B7AFAC}"/>
          </ac:spMkLst>
        </pc:spChg>
      </pc:sldChg>
      <pc:sldChg chg="addSp delSp modSp mod">
        <pc:chgData name="DSA - Daiana Belén Escobar" userId="a985d929-ec43-4a68-b2d7-ba722c0a7c2e" providerId="ADAL" clId="{9C546C4A-2EB5-4F70-A906-F93B4E1451A7}" dt="2025-04-17T16:10:57.637" v="203" actId="790"/>
        <pc:sldMkLst>
          <pc:docMk/>
          <pc:sldMk cId="82457423" sldId="273"/>
        </pc:sldMkLst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82457423" sldId="273"/>
            <ac:spMk id="2" creationId="{CF3D5899-D450-B464-1421-0F1F796D1857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82457423" sldId="273"/>
            <ac:spMk id="3" creationId="{FAA67F93-9FBA-22FF-BB12-49D4EE8F1200}"/>
          </ac:spMkLst>
        </pc:spChg>
        <pc:spChg chg="add 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82457423" sldId="273"/>
            <ac:spMk id="4" creationId="{D07DC393-5A34-823D-C76F-236BB3961CE9}"/>
          </ac:spMkLst>
        </pc:spChg>
        <pc:spChg chg="del mod">
          <ac:chgData name="DSA - Daiana Belén Escobar" userId="a985d929-ec43-4a68-b2d7-ba722c0a7c2e" providerId="ADAL" clId="{9C546C4A-2EB5-4F70-A906-F93B4E1451A7}" dt="2025-04-17T14:17:45.325" v="112" actId="478"/>
          <ac:spMkLst>
            <pc:docMk/>
            <pc:sldMk cId="82457423" sldId="273"/>
            <ac:spMk id="6" creationId="{8C6716D3-F329-F02F-7E5F-34411D371299}"/>
          </ac:spMkLst>
        </pc:spChg>
        <pc:spChg chg="add 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82457423" sldId="273"/>
            <ac:spMk id="7" creationId="{762555A9-4152-A102-9FF9-4AF97DBB42D8}"/>
          </ac:spMkLst>
        </pc:spChg>
        <pc:spChg chg="del mod">
          <ac:chgData name="DSA - Daiana Belén Escobar" userId="a985d929-ec43-4a68-b2d7-ba722c0a7c2e" providerId="ADAL" clId="{9C546C4A-2EB5-4F70-A906-F93B4E1451A7}" dt="2025-04-17T14:21:47.978" v="126" actId="478"/>
          <ac:spMkLst>
            <pc:docMk/>
            <pc:sldMk cId="82457423" sldId="273"/>
            <ac:spMk id="9" creationId="{1B598F29-C319-DECF-7842-CDDB580BEDBF}"/>
          </ac:spMkLst>
        </pc:spChg>
      </pc:sldChg>
      <pc:sldChg chg="addSp delSp modSp mod">
        <pc:chgData name="DSA - Daiana Belén Escobar" userId="a985d929-ec43-4a68-b2d7-ba722c0a7c2e" providerId="ADAL" clId="{9C546C4A-2EB5-4F70-A906-F93B4E1451A7}" dt="2025-04-17T16:10:57.637" v="203" actId="790"/>
        <pc:sldMkLst>
          <pc:docMk/>
          <pc:sldMk cId="4167332337" sldId="274"/>
        </pc:sldMkLst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167332337" sldId="274"/>
            <ac:spMk id="2" creationId="{57EA9E9F-803B-B4D1-E622-19E403D54C06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167332337" sldId="274"/>
            <ac:spMk id="3" creationId="{A0661FA9-7263-8035-5D85-55F57E3BAAD1}"/>
          </ac:spMkLst>
        </pc:spChg>
        <pc:spChg chg="add 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167332337" sldId="274"/>
            <ac:spMk id="4" creationId="{4ADF9541-3328-2A10-E3FF-CEFBC100B76B}"/>
          </ac:spMkLst>
        </pc:spChg>
        <pc:spChg chg="add 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167332337" sldId="274"/>
            <ac:spMk id="6" creationId="{BE46D9A4-9CA0-6E4C-61D2-CD7FC08A0D8C}"/>
          </ac:spMkLst>
        </pc:spChg>
        <pc:spChg chg="del mod">
          <ac:chgData name="DSA - Daiana Belén Escobar" userId="a985d929-ec43-4a68-b2d7-ba722c0a7c2e" providerId="ADAL" clId="{9C546C4A-2EB5-4F70-A906-F93B4E1451A7}" dt="2025-04-17T14:17:49.503" v="114" actId="478"/>
          <ac:spMkLst>
            <pc:docMk/>
            <pc:sldMk cId="4167332337" sldId="274"/>
            <ac:spMk id="7" creationId="{053CA6E2-E9C5-F825-6A98-223A88C6C049}"/>
          </ac:spMkLst>
        </pc:spChg>
        <pc:spChg chg="del mod">
          <ac:chgData name="DSA - Daiana Belén Escobar" userId="a985d929-ec43-4a68-b2d7-ba722c0a7c2e" providerId="ADAL" clId="{9C546C4A-2EB5-4F70-A906-F93B4E1451A7}" dt="2025-04-17T14:37:39.837" v="148" actId="478"/>
          <ac:spMkLst>
            <pc:docMk/>
            <pc:sldMk cId="4167332337" sldId="274"/>
            <ac:spMk id="8" creationId="{30EA0A9D-9201-1CAD-1F92-B7F8FBE70FD1}"/>
          </ac:spMkLst>
        </pc:spChg>
      </pc:sldChg>
      <pc:sldChg chg="modSp mod">
        <pc:chgData name="DSA - Daiana Belén Escobar" userId="a985d929-ec43-4a68-b2d7-ba722c0a7c2e" providerId="ADAL" clId="{9C546C4A-2EB5-4F70-A906-F93B4E1451A7}" dt="2025-04-17T16:10:57.637" v="203" actId="790"/>
        <pc:sldMkLst>
          <pc:docMk/>
          <pc:sldMk cId="882813295" sldId="275"/>
        </pc:sldMkLst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882813295" sldId="275"/>
            <ac:spMk id="2" creationId="{87BBB476-5160-80D7-ECDA-95666FA6858B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882813295" sldId="275"/>
            <ac:spMk id="4" creationId="{86A57E4F-5B92-D617-5430-2A0DDC89FDC4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882813295" sldId="275"/>
            <ac:spMk id="8" creationId="{9AC5084E-C21E-496C-0817-72707A6F3AFA}"/>
          </ac:spMkLst>
        </pc:spChg>
      </pc:sldChg>
      <pc:sldChg chg="modSp mod modAnim">
        <pc:chgData name="DSA - Daiana Belén Escobar" userId="a985d929-ec43-4a68-b2d7-ba722c0a7c2e" providerId="ADAL" clId="{9C546C4A-2EB5-4F70-A906-F93B4E1451A7}" dt="2025-04-17T16:10:57.637" v="203" actId="790"/>
        <pc:sldMkLst>
          <pc:docMk/>
          <pc:sldMk cId="46790324" sldId="276"/>
        </pc:sldMkLst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6790324" sldId="276"/>
            <ac:spMk id="4" creationId="{965FB2D7-CACE-1F79-2DA2-FE1D3425C756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6790324" sldId="276"/>
            <ac:spMk id="6" creationId="{E7489D2D-3A39-D266-A98A-94F9251AB143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6790324" sldId="276"/>
            <ac:spMk id="7" creationId="{9C72B434-2A26-3072-2A65-E92720A10F36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6790324" sldId="276"/>
            <ac:spMk id="8" creationId="{16957A89-175E-7EDD-62DA-EE6D24274777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6790324" sldId="276"/>
            <ac:spMk id="9" creationId="{A1073466-5161-51E2-36BC-12F04AD29FA1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46790324" sldId="276"/>
            <ac:spMk id="10" creationId="{2DEEBC22-7E3D-DB50-A9AC-CAB14CCCD981}"/>
          </ac:spMkLst>
        </pc:spChg>
      </pc:sldChg>
      <pc:sldChg chg="modSp mod">
        <pc:chgData name="DSA - Daiana Belén Escobar" userId="a985d929-ec43-4a68-b2d7-ba722c0a7c2e" providerId="ADAL" clId="{9C546C4A-2EB5-4F70-A906-F93B4E1451A7}" dt="2025-04-17T16:12:58.698" v="228"/>
        <pc:sldMkLst>
          <pc:docMk/>
          <pc:sldMk cId="959807282" sldId="277"/>
        </pc:sldMkLst>
        <pc:spChg chg="mod">
          <ac:chgData name="DSA - Daiana Belén Escobar" userId="a985d929-ec43-4a68-b2d7-ba722c0a7c2e" providerId="ADAL" clId="{9C546C4A-2EB5-4F70-A906-F93B4E1451A7}" dt="2025-04-17T16:12:43.930" v="225"/>
          <ac:spMkLst>
            <pc:docMk/>
            <pc:sldMk cId="959807282" sldId="277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9C546C4A-2EB5-4F70-A906-F93B4E1451A7}" dt="2025-04-17T16:12:33.725" v="222"/>
          <ac:spMkLst>
            <pc:docMk/>
            <pc:sldMk cId="959807282" sldId="277"/>
            <ac:spMk id="3" creationId="{F117D042-4D90-C852-BE21-F304ABDF3134}"/>
          </ac:spMkLst>
        </pc:spChg>
        <pc:spChg chg="mod">
          <ac:chgData name="DSA - Daiana Belén Escobar" userId="a985d929-ec43-4a68-b2d7-ba722c0a7c2e" providerId="ADAL" clId="{9C546C4A-2EB5-4F70-A906-F93B4E1451A7}" dt="2025-04-17T16:12:58.698" v="228"/>
          <ac:spMkLst>
            <pc:docMk/>
            <pc:sldMk cId="959807282" sldId="277"/>
            <ac:spMk id="4" creationId="{7C29B036-A26A-BE09-FC38-7815E472F22D}"/>
          </ac:spMkLst>
        </pc:spChg>
      </pc:sldChg>
      <pc:sldChg chg="modSp add mod">
        <pc:chgData name="DSA - Daiana Belén Escobar" userId="a985d929-ec43-4a68-b2d7-ba722c0a7c2e" providerId="ADAL" clId="{9C546C4A-2EB5-4F70-A906-F93B4E1451A7}" dt="2025-04-17T16:10:57.637" v="203" actId="790"/>
        <pc:sldMkLst>
          <pc:docMk/>
          <pc:sldMk cId="1495159838" sldId="278"/>
        </pc:sldMkLst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1495159838" sldId="278"/>
            <ac:spMk id="6" creationId="{1111DEAC-2DE4-4D0A-90B9-FD6A977A872F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1495159838" sldId="278"/>
            <ac:spMk id="7" creationId="{60F825EF-A570-359C-F276-EA136556E659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1495159838" sldId="278"/>
            <ac:spMk id="8" creationId="{F67EAAC4-4878-C730-1CA3-1BC94DEEC2A2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1495159838" sldId="278"/>
            <ac:spMk id="9" creationId="{348C66BB-8E69-95DB-077A-0B627A6EAE35}"/>
          </ac:spMkLst>
        </pc:spChg>
        <pc:spChg chg="mod">
          <ac:chgData name="DSA - Daiana Belén Escobar" userId="a985d929-ec43-4a68-b2d7-ba722c0a7c2e" providerId="ADAL" clId="{9C546C4A-2EB5-4F70-A906-F93B4E1451A7}" dt="2025-04-17T16:10:57.637" v="203" actId="790"/>
          <ac:spMkLst>
            <pc:docMk/>
            <pc:sldMk cId="1495159838" sldId="278"/>
            <ac:spMk id="10" creationId="{3736A5F8-EB4E-E412-136D-3BADB822B8E9}"/>
          </ac:spMkLst>
        </pc:spChg>
      </pc:sldChg>
    </pc:docChg>
  </pc:docChgLst>
  <pc:docChgLst>
    <pc:chgData name="DSA - Daiana Belén Escobar" userId="a985d929-ec43-4a68-b2d7-ba722c0a7c2e" providerId="ADAL" clId="{E67C1DE6-D6C9-453F-9CB2-6E981DC04EA0}"/>
    <pc:docChg chg="delSld modSld sldOrd">
      <pc:chgData name="DSA - Daiana Belén Escobar" userId="a985d929-ec43-4a68-b2d7-ba722c0a7c2e" providerId="ADAL" clId="{E67C1DE6-D6C9-453F-9CB2-6E981DC04EA0}" dt="2025-02-24T14:46:11.607" v="2"/>
      <pc:docMkLst>
        <pc:docMk/>
      </pc:docMkLst>
      <pc:sldChg chg="del ord">
        <pc:chgData name="DSA - Daiana Belén Escobar" userId="a985d929-ec43-4a68-b2d7-ba722c0a7c2e" providerId="ADAL" clId="{E67C1DE6-D6C9-453F-9CB2-6E981DC04EA0}" dt="2025-02-24T14:46:11.607" v="2"/>
        <pc:sldMkLst>
          <pc:docMk/>
          <pc:sldMk cId="3914871848" sldId="256"/>
        </pc:sldMkLst>
      </pc:sldChg>
    </pc:docChg>
  </pc:docChgLst>
  <pc:docChgLst>
    <pc:chgData name="DSA - Daiana Belén Escobar" userId="a985d929-ec43-4a68-b2d7-ba722c0a7c2e" providerId="ADAL" clId="{10EED76E-7587-45B7-94D4-07D27E5C9D7C}"/>
    <pc:docChg chg="undo redo custSel addSld delSld modSld sldOrd">
      <pc:chgData name="DSA - Daiana Belén Escobar" userId="a985d929-ec43-4a68-b2d7-ba722c0a7c2e" providerId="ADAL" clId="{10EED76E-7587-45B7-94D4-07D27E5C9D7C}" dt="2025-03-05T12:06:07.418" v="732" actId="171"/>
      <pc:docMkLst>
        <pc:docMk/>
      </pc:docMkLst>
      <pc:sldChg chg="addSp delSp modSp mod">
        <pc:chgData name="DSA - Daiana Belén Escobar" userId="a985d929-ec43-4a68-b2d7-ba722c0a7c2e" providerId="ADAL" clId="{10EED76E-7587-45B7-94D4-07D27E5C9D7C}" dt="2025-03-05T03:47:04.675" v="65" actId="171"/>
        <pc:sldMkLst>
          <pc:docMk/>
          <pc:sldMk cId="592997925" sldId="257"/>
        </pc:sldMkLst>
        <pc:spChg chg="mod">
          <ac:chgData name="DSA - Daiana Belén Escobar" userId="a985d929-ec43-4a68-b2d7-ba722c0a7c2e" providerId="ADAL" clId="{10EED76E-7587-45B7-94D4-07D27E5C9D7C}" dt="2025-03-05T03:46:20.969" v="52" actId="1076"/>
          <ac:spMkLst>
            <pc:docMk/>
            <pc:sldMk cId="592997925" sldId="257"/>
            <ac:spMk id="4" creationId="{D20F9604-0422-829E-9EA9-63E09D53DA24}"/>
          </ac:spMkLst>
        </pc:spChg>
        <pc:spChg chg="mod">
          <ac:chgData name="DSA - Daiana Belén Escobar" userId="a985d929-ec43-4a68-b2d7-ba722c0a7c2e" providerId="ADAL" clId="{10EED76E-7587-45B7-94D4-07D27E5C9D7C}" dt="2025-03-05T03:45:42.712" v="47" actId="1076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10EED76E-7587-45B7-94D4-07D27E5C9D7C}" dt="2025-03-05T03:46:40.991" v="57" actId="1076"/>
          <ac:spMkLst>
            <pc:docMk/>
            <pc:sldMk cId="592997925" sldId="257"/>
            <ac:spMk id="8" creationId="{CAF43F12-00BC-8292-E239-96A8C78C3695}"/>
          </ac:spMkLst>
        </pc:spChg>
        <pc:spChg chg="mod">
          <ac:chgData name="DSA - Daiana Belén Escobar" userId="a985d929-ec43-4a68-b2d7-ba722c0a7c2e" providerId="ADAL" clId="{10EED76E-7587-45B7-94D4-07D27E5C9D7C}" dt="2025-03-05T03:46:24.582" v="53" actId="1076"/>
          <ac:spMkLst>
            <pc:docMk/>
            <pc:sldMk cId="592997925" sldId="257"/>
            <ac:spMk id="11" creationId="{C3C87AC7-8454-B7A9-F1CA-3391AD003CA6}"/>
          </ac:spMkLst>
        </pc:spChg>
        <pc:picChg chg="add mod ord">
          <ac:chgData name="DSA - Daiana Belén Escobar" userId="a985d929-ec43-4a68-b2d7-ba722c0a7c2e" providerId="ADAL" clId="{10EED76E-7587-45B7-94D4-07D27E5C9D7C}" dt="2025-03-05T03:47:04.675" v="65" actId="171"/>
          <ac:picMkLst>
            <pc:docMk/>
            <pc:sldMk cId="592997925" sldId="257"/>
            <ac:picMk id="2" creationId="{FAEE4126-784E-5EFB-B028-3C7430804287}"/>
          </ac:picMkLst>
        </pc:picChg>
      </pc:sldChg>
      <pc:sldChg chg="modSp del mod">
        <pc:chgData name="DSA - Daiana Belén Escobar" userId="a985d929-ec43-4a68-b2d7-ba722c0a7c2e" providerId="ADAL" clId="{10EED76E-7587-45B7-94D4-07D27E5C9D7C}" dt="2025-03-05T11:40:17.137" v="545" actId="47"/>
        <pc:sldMkLst>
          <pc:docMk/>
          <pc:sldMk cId="2898755195" sldId="258"/>
        </pc:sldMkLst>
      </pc:sldChg>
      <pc:sldChg chg="del">
        <pc:chgData name="DSA - Daiana Belén Escobar" userId="a985d929-ec43-4a68-b2d7-ba722c0a7c2e" providerId="ADAL" clId="{10EED76E-7587-45B7-94D4-07D27E5C9D7C}" dt="2025-03-05T11:40:22.983" v="550" actId="47"/>
        <pc:sldMkLst>
          <pc:docMk/>
          <pc:sldMk cId="2882692569" sldId="259"/>
        </pc:sldMkLst>
      </pc:sldChg>
      <pc:sldChg chg="del">
        <pc:chgData name="DSA - Daiana Belén Escobar" userId="a985d929-ec43-4a68-b2d7-ba722c0a7c2e" providerId="ADAL" clId="{10EED76E-7587-45B7-94D4-07D27E5C9D7C}" dt="2025-03-05T11:40:23.759" v="551" actId="47"/>
        <pc:sldMkLst>
          <pc:docMk/>
          <pc:sldMk cId="3004166797" sldId="260"/>
        </pc:sldMkLst>
      </pc:sldChg>
      <pc:sldChg chg="addSp delSp modSp mod ord">
        <pc:chgData name="DSA - Daiana Belén Escobar" userId="a985d929-ec43-4a68-b2d7-ba722c0a7c2e" providerId="ADAL" clId="{10EED76E-7587-45B7-94D4-07D27E5C9D7C}" dt="2025-03-05T11:58:35.464" v="638" actId="1076"/>
        <pc:sldMkLst>
          <pc:docMk/>
          <pc:sldMk cId="3706089113" sldId="261"/>
        </pc:sldMkLst>
        <pc:spChg chg="mod">
          <ac:chgData name="DSA - Daiana Belén Escobar" userId="a985d929-ec43-4a68-b2d7-ba722c0a7c2e" providerId="ADAL" clId="{10EED76E-7587-45B7-94D4-07D27E5C9D7C}" dt="2025-03-05T11:39:57.940" v="536" actId="20577"/>
          <ac:spMkLst>
            <pc:docMk/>
            <pc:sldMk cId="3706089113" sldId="261"/>
            <ac:spMk id="8" creationId="{79D8D0CF-3F11-68CB-0C5D-9E32F3FC27F3}"/>
          </ac:spMkLst>
        </pc:spChg>
        <pc:picChg chg="add del mod">
          <ac:chgData name="DSA - Daiana Belén Escobar" userId="a985d929-ec43-4a68-b2d7-ba722c0a7c2e" providerId="ADAL" clId="{10EED76E-7587-45B7-94D4-07D27E5C9D7C}" dt="2025-03-05T11:58:12.573" v="627" actId="478"/>
          <ac:picMkLst>
            <pc:docMk/>
            <pc:sldMk cId="3706089113" sldId="261"/>
            <ac:picMk id="7" creationId="{AD0FA0F3-0C02-B2AA-E978-71779056F5B8}"/>
          </ac:picMkLst>
        </pc:picChg>
        <pc:picChg chg="add mod ord">
          <ac:chgData name="DSA - Daiana Belén Escobar" userId="a985d929-ec43-4a68-b2d7-ba722c0a7c2e" providerId="ADAL" clId="{10EED76E-7587-45B7-94D4-07D27E5C9D7C}" dt="2025-03-05T11:58:35.464" v="638" actId="1076"/>
          <ac:picMkLst>
            <pc:docMk/>
            <pc:sldMk cId="3706089113" sldId="261"/>
            <ac:picMk id="11" creationId="{A2DB0617-65E4-927E-F1D9-29647DF25F9E}"/>
          </ac:picMkLst>
        </pc:picChg>
      </pc:sldChg>
      <pc:sldChg chg="del">
        <pc:chgData name="DSA - Daiana Belén Escobar" userId="a985d929-ec43-4a68-b2d7-ba722c0a7c2e" providerId="ADAL" clId="{10EED76E-7587-45B7-94D4-07D27E5C9D7C}" dt="2025-03-05T11:40:22.276" v="549" actId="47"/>
        <pc:sldMkLst>
          <pc:docMk/>
          <pc:sldMk cId="1066311185" sldId="262"/>
        </pc:sldMkLst>
      </pc:sldChg>
      <pc:sldChg chg="del">
        <pc:chgData name="DSA - Daiana Belén Escobar" userId="a985d929-ec43-4a68-b2d7-ba722c0a7c2e" providerId="ADAL" clId="{10EED76E-7587-45B7-94D4-07D27E5C9D7C}" dt="2025-03-05T11:40:21.595" v="548" actId="47"/>
        <pc:sldMkLst>
          <pc:docMk/>
          <pc:sldMk cId="2578504007" sldId="263"/>
        </pc:sldMkLst>
      </pc:sldChg>
      <pc:sldChg chg="del">
        <pc:chgData name="DSA - Daiana Belén Escobar" userId="a985d929-ec43-4a68-b2d7-ba722c0a7c2e" providerId="ADAL" clId="{10EED76E-7587-45B7-94D4-07D27E5C9D7C}" dt="2025-03-05T11:40:20.926" v="547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10EED76E-7587-45B7-94D4-07D27E5C9D7C}" dt="2025-03-05T11:40:20.229" v="546" actId="47"/>
        <pc:sldMkLst>
          <pc:docMk/>
          <pc:sldMk cId="1519659405" sldId="265"/>
        </pc:sldMkLst>
      </pc:sldChg>
      <pc:sldChg chg="modSp add mod">
        <pc:chgData name="DSA - Daiana Belén Escobar" userId="a985d929-ec43-4a68-b2d7-ba722c0a7c2e" providerId="ADAL" clId="{10EED76E-7587-45B7-94D4-07D27E5C9D7C}" dt="2025-03-05T03:43:50.484" v="19" actId="1076"/>
        <pc:sldMkLst>
          <pc:docMk/>
          <pc:sldMk cId="2077340877" sldId="266"/>
        </pc:sldMkLst>
        <pc:spChg chg="mod">
          <ac:chgData name="DSA - Daiana Belén Escobar" userId="a985d929-ec43-4a68-b2d7-ba722c0a7c2e" providerId="ADAL" clId="{10EED76E-7587-45B7-94D4-07D27E5C9D7C}" dt="2025-03-05T03:43:46.797" v="18" actId="1076"/>
          <ac:spMkLst>
            <pc:docMk/>
            <pc:sldMk cId="2077340877" sldId="266"/>
            <ac:spMk id="4" creationId="{C86B22DF-440D-B6DA-955D-E8FA4A77CC28}"/>
          </ac:spMkLst>
        </pc:spChg>
        <pc:spChg chg="mod">
          <ac:chgData name="DSA - Daiana Belén Escobar" userId="a985d929-ec43-4a68-b2d7-ba722c0a7c2e" providerId="ADAL" clId="{10EED76E-7587-45B7-94D4-07D27E5C9D7C}" dt="2025-03-05T03:43:50.484" v="19" actId="1076"/>
          <ac:spMkLst>
            <pc:docMk/>
            <pc:sldMk cId="2077340877" sldId="266"/>
            <ac:spMk id="8" creationId="{66DC45F1-6B6E-F227-6665-6059501FC2B2}"/>
          </ac:spMkLst>
        </pc:spChg>
      </pc:sldChg>
      <pc:sldChg chg="add del">
        <pc:chgData name="DSA - Daiana Belén Escobar" userId="a985d929-ec43-4a68-b2d7-ba722c0a7c2e" providerId="ADAL" clId="{10EED76E-7587-45B7-94D4-07D27E5C9D7C}" dt="2025-03-05T11:40:14.932" v="544" actId="47"/>
        <pc:sldMkLst>
          <pc:docMk/>
          <pc:sldMk cId="1939565625" sldId="267"/>
        </pc:sldMkLst>
      </pc:sldChg>
      <pc:sldChg chg="addSp delSp modSp add mod ord">
        <pc:chgData name="DSA - Daiana Belén Escobar" userId="a985d929-ec43-4a68-b2d7-ba722c0a7c2e" providerId="ADAL" clId="{10EED76E-7587-45B7-94D4-07D27E5C9D7C}" dt="2025-03-05T03:54:19.867" v="106" actId="1076"/>
        <pc:sldMkLst>
          <pc:docMk/>
          <pc:sldMk cId="848964539" sldId="268"/>
        </pc:sldMkLst>
        <pc:spChg chg="mod">
          <ac:chgData name="DSA - Daiana Belén Escobar" userId="a985d929-ec43-4a68-b2d7-ba722c0a7c2e" providerId="ADAL" clId="{10EED76E-7587-45B7-94D4-07D27E5C9D7C}" dt="2025-03-05T03:54:19.867" v="106" actId="1076"/>
          <ac:spMkLst>
            <pc:docMk/>
            <pc:sldMk cId="848964539" sldId="268"/>
            <ac:spMk id="8" creationId="{34681F61-CB44-BA4D-B01D-59D7A0A128C0}"/>
          </ac:spMkLst>
        </pc:spChg>
        <pc:picChg chg="add mod ord">
          <ac:chgData name="DSA - Daiana Belén Escobar" userId="a985d929-ec43-4a68-b2d7-ba722c0a7c2e" providerId="ADAL" clId="{10EED76E-7587-45B7-94D4-07D27E5C9D7C}" dt="2025-03-05T03:52:34.330" v="78" actId="1076"/>
          <ac:picMkLst>
            <pc:docMk/>
            <pc:sldMk cId="848964539" sldId="268"/>
            <ac:picMk id="4" creationId="{0796DC25-3F8A-8A31-4495-490CFD197AA9}"/>
          </ac:picMkLst>
        </pc:picChg>
      </pc:sldChg>
      <pc:sldChg chg="addSp delSp modSp add mod">
        <pc:chgData name="DSA - Daiana Belén Escobar" userId="a985d929-ec43-4a68-b2d7-ba722c0a7c2e" providerId="ADAL" clId="{10EED76E-7587-45B7-94D4-07D27E5C9D7C}" dt="2025-03-05T11:41:29.734" v="562" actId="1076"/>
        <pc:sldMkLst>
          <pc:docMk/>
          <pc:sldMk cId="429949913" sldId="269"/>
        </pc:sldMkLst>
        <pc:spChg chg="mod">
          <ac:chgData name="DSA - Daiana Belén Escobar" userId="a985d929-ec43-4a68-b2d7-ba722c0a7c2e" providerId="ADAL" clId="{10EED76E-7587-45B7-94D4-07D27E5C9D7C}" dt="2025-03-05T10:34:52.044" v="138" actId="121"/>
          <ac:spMkLst>
            <pc:docMk/>
            <pc:sldMk cId="429949913" sldId="269"/>
            <ac:spMk id="2" creationId="{E7F5B4EA-C289-0448-E28F-5338A2380A50}"/>
          </ac:spMkLst>
        </pc:spChg>
        <pc:spChg chg="add mod">
          <ac:chgData name="DSA - Daiana Belén Escobar" userId="a985d929-ec43-4a68-b2d7-ba722c0a7c2e" providerId="ADAL" clId="{10EED76E-7587-45B7-94D4-07D27E5C9D7C}" dt="2025-03-05T10:34:44.928" v="137" actId="1076"/>
          <ac:spMkLst>
            <pc:docMk/>
            <pc:sldMk cId="429949913" sldId="269"/>
            <ac:spMk id="4" creationId="{E4FAB74E-9A3E-A276-065A-8695CCB3FA4E}"/>
          </ac:spMkLst>
        </pc:spChg>
        <pc:spChg chg="mod">
          <ac:chgData name="DSA - Daiana Belén Escobar" userId="a985d929-ec43-4a68-b2d7-ba722c0a7c2e" providerId="ADAL" clId="{10EED76E-7587-45B7-94D4-07D27E5C9D7C}" dt="2025-03-05T10:34:12.979" v="129" actId="1076"/>
          <ac:spMkLst>
            <pc:docMk/>
            <pc:sldMk cId="429949913" sldId="269"/>
            <ac:spMk id="8" creationId="{79D8D0CF-3F11-68CB-0C5D-9E32F3FC27F3}"/>
          </ac:spMkLst>
        </pc:spChg>
        <pc:picChg chg="add mod ord">
          <ac:chgData name="DSA - Daiana Belén Escobar" userId="a985d929-ec43-4a68-b2d7-ba722c0a7c2e" providerId="ADAL" clId="{10EED76E-7587-45B7-94D4-07D27E5C9D7C}" dt="2025-03-05T11:41:29.734" v="562" actId="1076"/>
          <ac:picMkLst>
            <pc:docMk/>
            <pc:sldMk cId="429949913" sldId="269"/>
            <ac:picMk id="6" creationId="{1D9C97B3-EFD4-8AF4-0E39-385F366E3A9B}"/>
          </ac:picMkLst>
        </pc:picChg>
      </pc:sldChg>
      <pc:sldChg chg="addSp delSp modSp add mod">
        <pc:chgData name="DSA - Daiana Belén Escobar" userId="a985d929-ec43-4a68-b2d7-ba722c0a7c2e" providerId="ADAL" clId="{10EED76E-7587-45B7-94D4-07D27E5C9D7C}" dt="2025-03-05T12:06:07.418" v="732" actId="171"/>
        <pc:sldMkLst>
          <pc:docMk/>
          <pc:sldMk cId="2471814089" sldId="270"/>
        </pc:sldMkLst>
        <pc:spChg chg="mod">
          <ac:chgData name="DSA - Daiana Belén Escobar" userId="a985d929-ec43-4a68-b2d7-ba722c0a7c2e" providerId="ADAL" clId="{10EED76E-7587-45B7-94D4-07D27E5C9D7C}" dt="2025-03-05T10:37:33.693" v="163" actId="1076"/>
          <ac:spMkLst>
            <pc:docMk/>
            <pc:sldMk cId="2471814089" sldId="270"/>
            <ac:spMk id="2" creationId="{377B8273-F38B-5919-96D9-98A51C7CF52D}"/>
          </ac:spMkLst>
        </pc:spChg>
        <pc:spChg chg="mod">
          <ac:chgData name="DSA - Daiana Belén Escobar" userId="a985d929-ec43-4a68-b2d7-ba722c0a7c2e" providerId="ADAL" clId="{10EED76E-7587-45B7-94D4-07D27E5C9D7C}" dt="2025-03-05T12:04:51.234" v="713" actId="21"/>
          <ac:spMkLst>
            <pc:docMk/>
            <pc:sldMk cId="2471814089" sldId="270"/>
            <ac:spMk id="4" creationId="{090E9DB6-0071-A7C3-CEFC-878D896FA7F9}"/>
          </ac:spMkLst>
        </pc:spChg>
        <pc:spChg chg="add mod">
          <ac:chgData name="DSA - Daiana Belén Escobar" userId="a985d929-ec43-4a68-b2d7-ba722c0a7c2e" providerId="ADAL" clId="{10EED76E-7587-45B7-94D4-07D27E5C9D7C}" dt="2025-03-05T12:04:53.848" v="721" actId="1076"/>
          <ac:spMkLst>
            <pc:docMk/>
            <pc:sldMk cId="2471814089" sldId="270"/>
            <ac:spMk id="16" creationId="{B0F6648A-020E-89B9-9153-25AAD5883C44}"/>
          </ac:spMkLst>
        </pc:spChg>
        <pc:picChg chg="mod">
          <ac:chgData name="DSA - Daiana Belén Escobar" userId="a985d929-ec43-4a68-b2d7-ba722c0a7c2e" providerId="ADAL" clId="{10EED76E-7587-45B7-94D4-07D27E5C9D7C}" dt="2025-03-05T12:01:36.835" v="664" actId="1076"/>
          <ac:picMkLst>
            <pc:docMk/>
            <pc:sldMk cId="2471814089" sldId="270"/>
            <ac:picMk id="3" creationId="{00E26434-2DA0-2A4D-062D-12787D621D6A}"/>
          </ac:picMkLst>
        </pc:picChg>
        <pc:picChg chg="add mod ord">
          <ac:chgData name="DSA - Daiana Belén Escobar" userId="a985d929-ec43-4a68-b2d7-ba722c0a7c2e" providerId="ADAL" clId="{10EED76E-7587-45B7-94D4-07D27E5C9D7C}" dt="2025-03-05T12:06:07.418" v="732" actId="171"/>
          <ac:picMkLst>
            <pc:docMk/>
            <pc:sldMk cId="2471814089" sldId="270"/>
            <ac:picMk id="18" creationId="{37B3571E-A807-922F-CF54-AECEA158B004}"/>
          </ac:picMkLst>
        </pc:picChg>
      </pc:sldChg>
      <pc:sldChg chg="addSp delSp modSp add mod ord">
        <pc:chgData name="DSA - Daiana Belén Escobar" userId="a985d929-ec43-4a68-b2d7-ba722c0a7c2e" providerId="ADAL" clId="{10EED76E-7587-45B7-94D4-07D27E5C9D7C}" dt="2025-03-05T11:27:41.898" v="390" actId="1036"/>
        <pc:sldMkLst>
          <pc:docMk/>
          <pc:sldMk cId="3967944476" sldId="271"/>
        </pc:sldMkLst>
        <pc:spChg chg="add mod">
          <ac:chgData name="DSA - Daiana Belén Escobar" userId="a985d929-ec43-4a68-b2d7-ba722c0a7c2e" providerId="ADAL" clId="{10EED76E-7587-45B7-94D4-07D27E5C9D7C}" dt="2025-03-05T11:27:41.898" v="390" actId="1036"/>
          <ac:spMkLst>
            <pc:docMk/>
            <pc:sldMk cId="3967944476" sldId="271"/>
            <ac:spMk id="2" creationId="{D818CC94-FA7B-E9A7-8B61-21E7CB013F85}"/>
          </ac:spMkLst>
        </pc:spChg>
        <pc:spChg chg="mod">
          <ac:chgData name="DSA - Daiana Belén Escobar" userId="a985d929-ec43-4a68-b2d7-ba722c0a7c2e" providerId="ADAL" clId="{10EED76E-7587-45B7-94D4-07D27E5C9D7C}" dt="2025-03-05T11:26:53.818" v="362" actId="1076"/>
          <ac:spMkLst>
            <pc:docMk/>
            <pc:sldMk cId="3967944476" sldId="271"/>
            <ac:spMk id="6" creationId="{19171A1C-F2B9-C73C-DCD7-425E57E2EE3A}"/>
          </ac:spMkLst>
        </pc:spChg>
        <pc:spChg chg="mod">
          <ac:chgData name="DSA - Daiana Belén Escobar" userId="a985d929-ec43-4a68-b2d7-ba722c0a7c2e" providerId="ADAL" clId="{10EED76E-7587-45B7-94D4-07D27E5C9D7C}" dt="2025-03-05T11:27:41.898" v="390" actId="1036"/>
          <ac:spMkLst>
            <pc:docMk/>
            <pc:sldMk cId="3967944476" sldId="271"/>
            <ac:spMk id="8" creationId="{41AC36E8-FEB2-8E9C-EE8E-DFD422227FD7}"/>
          </ac:spMkLst>
        </pc:spChg>
        <pc:picChg chg="add mod ord">
          <ac:chgData name="DSA - Daiana Belén Escobar" userId="a985d929-ec43-4a68-b2d7-ba722c0a7c2e" providerId="ADAL" clId="{10EED76E-7587-45B7-94D4-07D27E5C9D7C}" dt="2025-03-05T11:26:45.919" v="360" actId="167"/>
          <ac:picMkLst>
            <pc:docMk/>
            <pc:sldMk cId="3967944476" sldId="271"/>
            <ac:picMk id="7" creationId="{DA5CCB49-CF1F-B822-6F64-4F4A87EF56D1}"/>
          </ac:picMkLst>
        </pc:picChg>
      </pc:sldChg>
      <pc:sldChg chg="addSp delSp modSp add mod">
        <pc:chgData name="DSA - Daiana Belén Escobar" userId="a985d929-ec43-4a68-b2d7-ba722c0a7c2e" providerId="ADAL" clId="{10EED76E-7587-45B7-94D4-07D27E5C9D7C}" dt="2025-03-05T11:26:25.161" v="357" actId="20577"/>
        <pc:sldMkLst>
          <pc:docMk/>
          <pc:sldMk cId="1400349568" sldId="272"/>
        </pc:sldMkLst>
        <pc:spChg chg="mod">
          <ac:chgData name="DSA - Daiana Belén Escobar" userId="a985d929-ec43-4a68-b2d7-ba722c0a7c2e" providerId="ADAL" clId="{10EED76E-7587-45B7-94D4-07D27E5C9D7C}" dt="2025-03-05T11:26:25.161" v="357" actId="20577"/>
          <ac:spMkLst>
            <pc:docMk/>
            <pc:sldMk cId="1400349568" sldId="272"/>
            <ac:spMk id="2" creationId="{4BB3D154-7FDE-DCC8-EF0F-E3EBB3DAE851}"/>
          </ac:spMkLst>
        </pc:spChg>
        <pc:spChg chg="add mod">
          <ac:chgData name="DSA - Daiana Belén Escobar" userId="a985d929-ec43-4a68-b2d7-ba722c0a7c2e" providerId="ADAL" clId="{10EED76E-7587-45B7-94D4-07D27E5C9D7C}" dt="2025-03-05T11:23:29.313" v="327"/>
          <ac:spMkLst>
            <pc:docMk/>
            <pc:sldMk cId="1400349568" sldId="272"/>
            <ac:spMk id="7" creationId="{D81A28A6-4440-D87A-F078-353E72339A80}"/>
          </ac:spMkLst>
        </pc:spChg>
        <pc:spChg chg="mod">
          <ac:chgData name="DSA - Daiana Belén Escobar" userId="a985d929-ec43-4a68-b2d7-ba722c0a7c2e" providerId="ADAL" clId="{10EED76E-7587-45B7-94D4-07D27E5C9D7C}" dt="2025-03-05T11:23:49.272" v="331" actId="1076"/>
          <ac:spMkLst>
            <pc:docMk/>
            <pc:sldMk cId="1400349568" sldId="272"/>
            <ac:spMk id="8" creationId="{69A8AB69-D53D-DB5D-E8DC-335BF350FDBD}"/>
          </ac:spMkLst>
        </pc:spChg>
        <pc:spChg chg="add mod">
          <ac:chgData name="DSA - Daiana Belén Escobar" userId="a985d929-ec43-4a68-b2d7-ba722c0a7c2e" providerId="ADAL" clId="{10EED76E-7587-45B7-94D4-07D27E5C9D7C}" dt="2025-03-05T11:26:21.562" v="356" actId="1076"/>
          <ac:spMkLst>
            <pc:docMk/>
            <pc:sldMk cId="1400349568" sldId="272"/>
            <ac:spMk id="9" creationId="{4E7AD640-F22B-2EDD-58E3-ADCE71B7AFAC}"/>
          </ac:spMkLst>
        </pc:spChg>
        <pc:picChg chg="add mod ord">
          <ac:chgData name="DSA - Daiana Belén Escobar" userId="a985d929-ec43-4a68-b2d7-ba722c0a7c2e" providerId="ADAL" clId="{10EED76E-7587-45B7-94D4-07D27E5C9D7C}" dt="2025-03-05T11:21:57.667" v="310" actId="1076"/>
          <ac:picMkLst>
            <pc:docMk/>
            <pc:sldMk cId="1400349568" sldId="272"/>
            <ac:picMk id="5" creationId="{9EB4FB0A-13F7-21C2-5CA1-AFD2A0501719}"/>
          </ac:picMkLst>
        </pc:picChg>
      </pc:sldChg>
      <pc:sldChg chg="addSp delSp modSp add mod">
        <pc:chgData name="DSA - Daiana Belén Escobar" userId="a985d929-ec43-4a68-b2d7-ba722c0a7c2e" providerId="ADAL" clId="{10EED76E-7587-45B7-94D4-07D27E5C9D7C}" dt="2025-03-05T11:25:21.764" v="347" actId="1076"/>
        <pc:sldMkLst>
          <pc:docMk/>
          <pc:sldMk cId="82457423" sldId="273"/>
        </pc:sldMkLst>
        <pc:spChg chg="mod">
          <ac:chgData name="DSA - Daiana Belén Escobar" userId="a985d929-ec43-4a68-b2d7-ba722c0a7c2e" providerId="ADAL" clId="{10EED76E-7587-45B7-94D4-07D27E5C9D7C}" dt="2025-03-05T11:25:17.970" v="346" actId="14100"/>
          <ac:spMkLst>
            <pc:docMk/>
            <pc:sldMk cId="82457423" sldId="273"/>
            <ac:spMk id="2" creationId="{CF3D5899-D450-B464-1421-0F1F796D1857}"/>
          </ac:spMkLst>
        </pc:spChg>
        <pc:spChg chg="add mod">
          <ac:chgData name="DSA - Daiana Belén Escobar" userId="a985d929-ec43-4a68-b2d7-ba722c0a7c2e" providerId="ADAL" clId="{10EED76E-7587-45B7-94D4-07D27E5C9D7C}" dt="2025-03-05T11:25:21.764" v="347" actId="1076"/>
          <ac:spMkLst>
            <pc:docMk/>
            <pc:sldMk cId="82457423" sldId="273"/>
            <ac:spMk id="3" creationId="{FAA67F93-9FBA-22FF-BB12-49D4EE8F1200}"/>
          </ac:spMkLst>
        </pc:spChg>
        <pc:picChg chg="add mod ord">
          <ac:chgData name="DSA - Daiana Belén Escobar" userId="a985d929-ec43-4a68-b2d7-ba722c0a7c2e" providerId="ADAL" clId="{10EED76E-7587-45B7-94D4-07D27E5C9D7C}" dt="2025-03-05T11:19:52.274" v="283" actId="167"/>
          <ac:picMkLst>
            <pc:docMk/>
            <pc:sldMk cId="82457423" sldId="273"/>
            <ac:picMk id="5" creationId="{16BED76A-3C4F-2B6F-DB20-1AB891DB5D5B}"/>
          </ac:picMkLst>
        </pc:picChg>
      </pc:sldChg>
      <pc:sldChg chg="addSp delSp modSp add mod">
        <pc:chgData name="DSA - Daiana Belén Escobar" userId="a985d929-ec43-4a68-b2d7-ba722c0a7c2e" providerId="ADAL" clId="{10EED76E-7587-45B7-94D4-07D27E5C9D7C}" dt="2025-03-05T11:25:00.736" v="343" actId="1076"/>
        <pc:sldMkLst>
          <pc:docMk/>
          <pc:sldMk cId="4167332337" sldId="274"/>
        </pc:sldMkLst>
        <pc:spChg chg="mod">
          <ac:chgData name="DSA - Daiana Belén Escobar" userId="a985d929-ec43-4a68-b2d7-ba722c0a7c2e" providerId="ADAL" clId="{10EED76E-7587-45B7-94D4-07D27E5C9D7C}" dt="2025-03-05T11:25:00.736" v="343" actId="1076"/>
          <ac:spMkLst>
            <pc:docMk/>
            <pc:sldMk cId="4167332337" sldId="274"/>
            <ac:spMk id="2" creationId="{57EA9E9F-803B-B4D1-E622-19E403D54C06}"/>
          </ac:spMkLst>
        </pc:spChg>
        <pc:spChg chg="mod">
          <ac:chgData name="DSA - Daiana Belén Escobar" userId="a985d929-ec43-4a68-b2d7-ba722c0a7c2e" providerId="ADAL" clId="{10EED76E-7587-45B7-94D4-07D27E5C9D7C}" dt="2025-03-05T11:20:45.990" v="296" actId="1076"/>
          <ac:spMkLst>
            <pc:docMk/>
            <pc:sldMk cId="4167332337" sldId="274"/>
            <ac:spMk id="3" creationId="{A0661FA9-7263-8035-5D85-55F57E3BAAD1}"/>
          </ac:spMkLst>
        </pc:spChg>
        <pc:picChg chg="add mod ord">
          <ac:chgData name="DSA - Daiana Belén Escobar" userId="a985d929-ec43-4a68-b2d7-ba722c0a7c2e" providerId="ADAL" clId="{10EED76E-7587-45B7-94D4-07D27E5C9D7C}" dt="2025-03-05T11:19:58.275" v="286" actId="167"/>
          <ac:picMkLst>
            <pc:docMk/>
            <pc:sldMk cId="4167332337" sldId="274"/>
            <ac:picMk id="5" creationId="{1A106C98-5FF7-FF7D-00CF-5B5A8028A93E}"/>
          </ac:picMkLst>
        </pc:picChg>
      </pc:sldChg>
      <pc:sldChg chg="addSp modSp add mod ord">
        <pc:chgData name="DSA - Daiana Belén Escobar" userId="a985d929-ec43-4a68-b2d7-ba722c0a7c2e" providerId="ADAL" clId="{10EED76E-7587-45B7-94D4-07D27E5C9D7C}" dt="2025-03-05T11:48:39.442" v="597" actId="1076"/>
        <pc:sldMkLst>
          <pc:docMk/>
          <pc:sldMk cId="882813295" sldId="275"/>
        </pc:sldMkLst>
        <pc:spChg chg="mod">
          <ac:chgData name="DSA - Daiana Belén Escobar" userId="a985d929-ec43-4a68-b2d7-ba722c0a7c2e" providerId="ADAL" clId="{10EED76E-7587-45B7-94D4-07D27E5C9D7C}" dt="2025-03-05T11:30:45.185" v="418" actId="1076"/>
          <ac:spMkLst>
            <pc:docMk/>
            <pc:sldMk cId="882813295" sldId="275"/>
            <ac:spMk id="2" creationId="{87BBB476-5160-80D7-ECDA-95666FA6858B}"/>
          </ac:spMkLst>
        </pc:spChg>
        <pc:spChg chg="mod">
          <ac:chgData name="DSA - Daiana Belén Escobar" userId="a985d929-ec43-4a68-b2d7-ba722c0a7c2e" providerId="ADAL" clId="{10EED76E-7587-45B7-94D4-07D27E5C9D7C}" dt="2025-03-05T11:30:30.416" v="416" actId="1076"/>
          <ac:spMkLst>
            <pc:docMk/>
            <pc:sldMk cId="882813295" sldId="275"/>
            <ac:spMk id="4" creationId="{86A57E4F-5B92-D617-5430-2A0DDC89FDC4}"/>
          </ac:spMkLst>
        </pc:spChg>
        <pc:spChg chg="mod">
          <ac:chgData name="DSA - Daiana Belén Escobar" userId="a985d929-ec43-4a68-b2d7-ba722c0a7c2e" providerId="ADAL" clId="{10EED76E-7587-45B7-94D4-07D27E5C9D7C}" dt="2025-03-05T11:30:24.575" v="415" actId="1076"/>
          <ac:spMkLst>
            <pc:docMk/>
            <pc:sldMk cId="882813295" sldId="275"/>
            <ac:spMk id="8" creationId="{9AC5084E-C21E-496C-0817-72707A6F3AFA}"/>
          </ac:spMkLst>
        </pc:spChg>
        <pc:picChg chg="add mod ord">
          <ac:chgData name="DSA - Daiana Belén Escobar" userId="a985d929-ec43-4a68-b2d7-ba722c0a7c2e" providerId="ADAL" clId="{10EED76E-7587-45B7-94D4-07D27E5C9D7C}" dt="2025-03-05T11:48:39.442" v="597" actId="1076"/>
          <ac:picMkLst>
            <pc:docMk/>
            <pc:sldMk cId="882813295" sldId="275"/>
            <ac:picMk id="5" creationId="{75F2D39A-6C4C-D7E4-CDD6-862F5DF3D239}"/>
          </ac:picMkLst>
        </pc:picChg>
      </pc:sldChg>
      <pc:sldChg chg="addSp delSp modSp add mod ord modAnim">
        <pc:chgData name="DSA - Daiana Belén Escobar" userId="a985d929-ec43-4a68-b2d7-ba722c0a7c2e" providerId="ADAL" clId="{10EED76E-7587-45B7-94D4-07D27E5C9D7C}" dt="2025-03-05T11:36:41.625" v="511"/>
        <pc:sldMkLst>
          <pc:docMk/>
          <pc:sldMk cId="46790324" sldId="276"/>
        </pc:sldMkLst>
        <pc:spChg chg="add mod">
          <ac:chgData name="DSA - Daiana Belén Escobar" userId="a985d929-ec43-4a68-b2d7-ba722c0a7c2e" providerId="ADAL" clId="{10EED76E-7587-45B7-94D4-07D27E5C9D7C}" dt="2025-03-05T11:36:10.674" v="503" actId="12"/>
          <ac:spMkLst>
            <pc:docMk/>
            <pc:sldMk cId="46790324" sldId="276"/>
            <ac:spMk id="4" creationId="{965FB2D7-CACE-1F79-2DA2-FE1D3425C756}"/>
          </ac:spMkLst>
        </pc:spChg>
        <pc:spChg chg="add mod">
          <ac:chgData name="DSA - Daiana Belén Escobar" userId="a985d929-ec43-4a68-b2d7-ba722c0a7c2e" providerId="ADAL" clId="{10EED76E-7587-45B7-94D4-07D27E5C9D7C}" dt="2025-03-05T11:36:12.683" v="504" actId="12"/>
          <ac:spMkLst>
            <pc:docMk/>
            <pc:sldMk cId="46790324" sldId="276"/>
            <ac:spMk id="6" creationId="{E7489D2D-3A39-D266-A98A-94F9251AB143}"/>
          </ac:spMkLst>
        </pc:spChg>
        <pc:spChg chg="mod">
          <ac:chgData name="DSA - Daiana Belén Escobar" userId="a985d929-ec43-4a68-b2d7-ba722c0a7c2e" providerId="ADAL" clId="{10EED76E-7587-45B7-94D4-07D27E5C9D7C}" dt="2025-03-05T11:36:03.395" v="501" actId="1076"/>
          <ac:spMkLst>
            <pc:docMk/>
            <pc:sldMk cId="46790324" sldId="276"/>
            <ac:spMk id="7" creationId="{9C72B434-2A26-3072-2A65-E92720A10F36}"/>
          </ac:spMkLst>
        </pc:spChg>
        <pc:spChg chg="mod">
          <ac:chgData name="DSA - Daiana Belén Escobar" userId="a985d929-ec43-4a68-b2d7-ba722c0a7c2e" providerId="ADAL" clId="{10EED76E-7587-45B7-94D4-07D27E5C9D7C}" dt="2025-03-05T11:36:08.616" v="502" actId="12"/>
          <ac:spMkLst>
            <pc:docMk/>
            <pc:sldMk cId="46790324" sldId="276"/>
            <ac:spMk id="8" creationId="{16957A89-175E-7EDD-62DA-EE6D24274777}"/>
          </ac:spMkLst>
        </pc:spChg>
        <pc:spChg chg="add mod">
          <ac:chgData name="DSA - Daiana Belén Escobar" userId="a985d929-ec43-4a68-b2d7-ba722c0a7c2e" providerId="ADAL" clId="{10EED76E-7587-45B7-94D4-07D27E5C9D7C}" dt="2025-03-05T11:36:14.820" v="505" actId="12"/>
          <ac:spMkLst>
            <pc:docMk/>
            <pc:sldMk cId="46790324" sldId="276"/>
            <ac:spMk id="9" creationId="{A1073466-5161-51E2-36BC-12F04AD29FA1}"/>
          </ac:spMkLst>
        </pc:spChg>
        <pc:spChg chg="add mod">
          <ac:chgData name="DSA - Daiana Belén Escobar" userId="a985d929-ec43-4a68-b2d7-ba722c0a7c2e" providerId="ADAL" clId="{10EED76E-7587-45B7-94D4-07D27E5C9D7C}" dt="2025-03-05T11:36:17.728" v="506" actId="12"/>
          <ac:spMkLst>
            <pc:docMk/>
            <pc:sldMk cId="46790324" sldId="276"/>
            <ac:spMk id="10" creationId="{2DEEBC22-7E3D-DB50-A9AC-CAB14CCCD981}"/>
          </ac:spMkLst>
        </pc:spChg>
        <pc:picChg chg="mod">
          <ac:chgData name="DSA - Daiana Belén Escobar" userId="a985d929-ec43-4a68-b2d7-ba722c0a7c2e" providerId="ADAL" clId="{10EED76E-7587-45B7-94D4-07D27E5C9D7C}" dt="2025-03-05T11:34:57.418" v="487" actId="1076"/>
          <ac:picMkLst>
            <pc:docMk/>
            <pc:sldMk cId="46790324" sldId="276"/>
            <ac:picMk id="5" creationId="{3BEBE16F-7EF9-4A5C-CB35-09C766776620}"/>
          </ac:picMkLst>
        </pc:picChg>
      </pc:sldChg>
      <pc:sldChg chg="addSp delSp modSp add mod delAnim">
        <pc:chgData name="DSA - Daiana Belén Escobar" userId="a985d929-ec43-4a68-b2d7-ba722c0a7c2e" providerId="ADAL" clId="{10EED76E-7587-45B7-94D4-07D27E5C9D7C}" dt="2025-03-05T11:40:12.354" v="543" actId="171"/>
        <pc:sldMkLst>
          <pc:docMk/>
          <pc:sldMk cId="959807282" sldId="277"/>
        </pc:sldMkLst>
        <pc:spChg chg="mod">
          <ac:chgData name="DSA - Daiana Belén Escobar" userId="a985d929-ec43-4a68-b2d7-ba722c0a7c2e" providerId="ADAL" clId="{10EED76E-7587-45B7-94D4-07D27E5C9D7C}" dt="2025-03-05T11:37:49.187" v="517" actId="20577"/>
          <ac:spMkLst>
            <pc:docMk/>
            <pc:sldMk cId="959807282" sldId="277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10EED76E-7587-45B7-94D4-07D27E5C9D7C}" dt="2025-03-05T11:38:03.727" v="520"/>
          <ac:spMkLst>
            <pc:docMk/>
            <pc:sldMk cId="959807282" sldId="277"/>
            <ac:spMk id="4" creationId="{7C29B036-A26A-BE09-FC38-7815E472F22D}"/>
          </ac:spMkLst>
        </pc:spChg>
        <pc:picChg chg="add mod ord">
          <ac:chgData name="DSA - Daiana Belén Escobar" userId="a985d929-ec43-4a68-b2d7-ba722c0a7c2e" providerId="ADAL" clId="{10EED76E-7587-45B7-94D4-07D27E5C9D7C}" dt="2025-03-05T11:40:12.354" v="543" actId="171"/>
          <ac:picMkLst>
            <pc:docMk/>
            <pc:sldMk cId="959807282" sldId="277"/>
            <ac:picMk id="5" creationId="{ABAB262B-89A6-3203-AC0C-F06382287D0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noProof="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EMBAJADORES  </a:t>
            </a:r>
            <a:r>
              <a:rPr lang="es-AR" sz="4000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DEL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REINO</a:t>
            </a:r>
            <a:endParaRPr lang="es-AR" sz="166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Semana de </a:t>
            </a:r>
          </a:p>
          <a:p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Reavivamiento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49515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173C1-2984-0772-64B9-EC014C815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A106C98-5FF7-FF7D-00CF-5B5A8028A9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7EA9E9F-803B-B4D1-E622-19E403D54C06}"/>
              </a:ext>
            </a:extLst>
          </p:cNvPr>
          <p:cNvSpPr txBox="1"/>
          <p:nvPr/>
        </p:nvSpPr>
        <p:spPr>
          <a:xfrm>
            <a:off x="723894" y="3030767"/>
            <a:ext cx="107441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i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“La práctica constante del plan divino de la benevolencia sistemática debilita la codicia y fortalece la benevolencia. [...] Dios conoce nuestro peligro y nos ha rodeado de medios destinados a impedir nuestra ruina. Requiere que practiquemos constantemente la benevolencia, a fin de que la fuerza del hábito de las buenas obras quebrante la fuerza del hábito adquirido en la dirección opuesta.”</a:t>
            </a:r>
            <a:endParaRPr lang="es-AR" sz="2800" b="1" i="1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0661FA9-7263-8035-5D85-55F57E3BAAD1}"/>
              </a:ext>
            </a:extLst>
          </p:cNvPr>
          <p:cNvSpPr txBox="1"/>
          <p:nvPr/>
        </p:nvSpPr>
        <p:spPr>
          <a:xfrm>
            <a:off x="3736306" y="5741324"/>
            <a:ext cx="47193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(El hogar cristiano, p. 335)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ADF9541-3328-2A10-E3FF-CEFBC100B76B}"/>
              </a:ext>
            </a:extLst>
          </p:cNvPr>
          <p:cNvSpPr txBox="1"/>
          <p:nvPr/>
        </p:nvSpPr>
        <p:spPr>
          <a:xfrm>
            <a:off x="3008185" y="830248"/>
            <a:ext cx="6175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¿CÓMO VENCER?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E46D9A4-9CA0-6E4C-61D2-CD7FC08A0D8C}"/>
              </a:ext>
            </a:extLst>
          </p:cNvPr>
          <p:cNvSpPr txBox="1"/>
          <p:nvPr/>
        </p:nvSpPr>
        <p:spPr>
          <a:xfrm>
            <a:off x="2708635" y="1953965"/>
            <a:ext cx="6774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Wingdings" panose="05000000000000000000" pitchFamily="2" charset="2"/>
              <a:buChar char="ü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La práctica de la liberalidad sistemática:</a:t>
            </a:r>
            <a:endParaRPr lang="es-AR" sz="2400" noProof="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332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D0E02-A88A-5B19-47F5-E3EBA551F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no interior, mesa, brinquedo, computer&#10;&#10;O conteúdo gerado por IA pode estar incorreto.">
            <a:extLst>
              <a:ext uri="{FF2B5EF4-FFF2-40B4-BE49-F238E27FC236}">
                <a16:creationId xmlns:a16="http://schemas.microsoft.com/office/drawing/2014/main" id="{75F2D39A-6C4C-D7E4-CDD6-862F5DF3D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8566" y="0"/>
            <a:ext cx="10287000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8975384-5A95-AE88-F4EC-B0629F0E8B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9AC5084E-C21E-496C-0817-72707A6F3AFA}"/>
              </a:ext>
            </a:extLst>
          </p:cNvPr>
          <p:cNvSpPr txBox="1"/>
          <p:nvPr/>
        </p:nvSpPr>
        <p:spPr>
          <a:xfrm>
            <a:off x="4667249" y="2051975"/>
            <a:ext cx="6734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Para tener contentamiento cristiano, además de comunión con Dios y liberalidad para vencer la avaricia, es necesario </a:t>
            </a:r>
            <a:r>
              <a:rPr lang="es-AR" sz="24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vencer el consumismo </a:t>
            </a: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de esta sociedad de vanidades.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7BBB476-5160-80D7-ECDA-95666FA6858B}"/>
              </a:ext>
            </a:extLst>
          </p:cNvPr>
          <p:cNvSpPr txBox="1"/>
          <p:nvPr/>
        </p:nvSpPr>
        <p:spPr>
          <a:xfrm>
            <a:off x="4667249" y="965523"/>
            <a:ext cx="7205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SUPERAR EL CONSUMISMO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6A57E4F-5B92-D617-5430-2A0DDC89FDC4}"/>
              </a:ext>
            </a:extLst>
          </p:cNvPr>
          <p:cNvSpPr txBox="1"/>
          <p:nvPr/>
        </p:nvSpPr>
        <p:spPr>
          <a:xfrm>
            <a:off x="4909886" y="4000201"/>
            <a:ext cx="64915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El consumismo produce endeudamiento. Y el consumismo, entonces, consume a la persona, a la familia, a la paz y, a veces, a la honestidad y a la fe, </a:t>
            </a:r>
            <a:r>
              <a:rPr lang="es-AR" sz="24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imposibilitando la salvación</a:t>
            </a: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813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04DA5-8216-431A-F26E-98F8C436A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BEBE16F-7EF9-4A5C-CB35-09C766776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16957A89-175E-7EDD-62DA-EE6D24274777}"/>
              </a:ext>
            </a:extLst>
          </p:cNvPr>
          <p:cNvSpPr txBox="1"/>
          <p:nvPr/>
        </p:nvSpPr>
        <p:spPr>
          <a:xfrm>
            <a:off x="1181097" y="2299727"/>
            <a:ext cx="5780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 se apresure a comprar.</a:t>
            </a:r>
            <a:endParaRPr lang="es-AR" sz="2400" b="1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C72B434-2A26-3072-2A65-E92720A10F36}"/>
              </a:ext>
            </a:extLst>
          </p:cNvPr>
          <p:cNvSpPr txBox="1"/>
          <p:nvPr/>
        </p:nvSpPr>
        <p:spPr>
          <a:xfrm>
            <a:off x="1181096" y="971970"/>
            <a:ext cx="982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Ideas prácticas a la hora de comprar: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965FB2D7-CACE-1F79-2DA2-FE1D3425C756}"/>
              </a:ext>
            </a:extLst>
          </p:cNvPr>
          <p:cNvSpPr txBox="1"/>
          <p:nvPr/>
        </p:nvSpPr>
        <p:spPr>
          <a:xfrm>
            <a:off x="1181096" y="3017466"/>
            <a:ext cx="9829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Cuestione la necesidad real y sus razones al momento de comprar.</a:t>
            </a:r>
            <a:endParaRPr lang="es-AR" sz="2400" b="1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E7489D2D-3A39-D266-A98A-94F9251AB143}"/>
              </a:ext>
            </a:extLst>
          </p:cNvPr>
          <p:cNvSpPr txBox="1"/>
          <p:nvPr/>
        </p:nvSpPr>
        <p:spPr>
          <a:xfrm>
            <a:off x="1181096" y="3735206"/>
            <a:ext cx="7388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Pregúntese si puede vivir sin el producto.</a:t>
            </a:r>
            <a:endParaRPr lang="es-AR" sz="2400" b="1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1073466-5161-51E2-36BC-12F04AD29FA1}"/>
              </a:ext>
            </a:extLst>
          </p:cNvPr>
          <p:cNvSpPr txBox="1"/>
          <p:nvPr/>
        </p:nvSpPr>
        <p:spPr>
          <a:xfrm>
            <a:off x="1181096" y="4452945"/>
            <a:ext cx="8848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¿No hay un uso mejor para el dinero en este momento?</a:t>
            </a:r>
            <a:endParaRPr lang="es-AR" sz="2400" b="1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DEEBC22-7E3D-DB50-A9AC-CAB14CCCD981}"/>
              </a:ext>
            </a:extLst>
          </p:cNvPr>
          <p:cNvSpPr txBox="1"/>
          <p:nvPr/>
        </p:nvSpPr>
        <p:spPr>
          <a:xfrm>
            <a:off x="1181096" y="5170685"/>
            <a:ext cx="7181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4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¿Puedo comprar con margen, sin endeudarme?</a:t>
            </a:r>
            <a:endParaRPr lang="es-AR" sz="2400" b="1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9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6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Criança sentada em banco de madeira&#10;&#10;O conteúdo gerado por IA pode estar incorreto.">
            <a:extLst>
              <a:ext uri="{FF2B5EF4-FFF2-40B4-BE49-F238E27FC236}">
                <a16:creationId xmlns:a16="http://schemas.microsoft.com/office/drawing/2014/main" id="{A2DB0617-65E4-927E-F1D9-29647DF25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0329" y="-326827"/>
            <a:ext cx="12362857" cy="718482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1" y="-326827"/>
            <a:ext cx="12773025" cy="7184828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5229225" y="1874727"/>
            <a:ext cx="562407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verdadera ganancia de la vida es la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piedad con contentamiento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 el amor a Dios </a:t>
            </a:r>
            <a:r>
              <a:rPr lang="es-AR" sz="28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sin dejarse dominar por esta búsqueda incontrolable de dinero y consumo a cualquier precio material o espiritual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BAB262B-89A6-3203-AC0C-F06382287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957262" y="2359026"/>
            <a:ext cx="1044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kumimoji="0" lang="es-A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</a:t>
            </a:r>
            <a:r>
              <a:rPr kumimoji="0" lang="es-AR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 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¿Tengo un comportamiento consumista y gasto dinero en cosas que no son realmente necesarias?</a:t>
            </a:r>
            <a:endParaRPr kumimoji="0" lang="es-A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957263" y="3607463"/>
            <a:ext cx="1044892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es-AR" sz="2800" noProof="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 ¿He dedicado tiempo a mi vida espiritual, a leer la Biblia, a orar y a participar en la obra de Cristo, o mi búsqueda de las cosas materiales me ha impedido buscar el reino de Dios?</a:t>
            </a:r>
            <a:endParaRPr lang="es-AR" sz="2800" noProof="0" dirty="0">
              <a:solidFill>
                <a:prstClr val="white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1124938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PARA REFLEXIONAR: </a:t>
            </a:r>
          </a:p>
        </p:txBody>
      </p:sp>
    </p:spTree>
    <p:extLst>
      <p:ext uri="{BB962C8B-B14F-4D97-AF65-F5344CB8AC3E}">
        <p14:creationId xmlns:p14="http://schemas.microsoft.com/office/powerpoint/2010/main" val="959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C2CA7-4F09-EB31-F34E-4616EC99F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B2CE5D4-A564-DA78-EA72-581E43205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6DC45F1-6B6E-F227-6665-6059501FC2B2}"/>
              </a:ext>
            </a:extLst>
          </p:cNvPr>
          <p:cNvSpPr txBox="1"/>
          <p:nvPr/>
        </p:nvSpPr>
        <p:spPr>
          <a:xfrm>
            <a:off x="1481470" y="4138184"/>
            <a:ext cx="9229060" cy="1605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000" b="0" i="0" noProof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“Pero gran ganancia es la piedad acompañada de contentamiento. porque nada hemos traído a este mundo, y sin duda nada podremos sacar.”</a:t>
            </a:r>
          </a:p>
          <a:p>
            <a:pPr algn="ctr">
              <a:spcAft>
                <a:spcPts val="1125"/>
              </a:spcAft>
            </a:pPr>
            <a:endParaRPr lang="es-AR" sz="2000" b="0" i="0" noProof="0" dirty="0">
              <a:solidFill>
                <a:schemeClr val="bg1"/>
              </a:solidFill>
              <a:effectLst/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>
              <a:spcAft>
                <a:spcPts val="1125"/>
              </a:spcAft>
            </a:pPr>
            <a:r>
              <a:rPr lang="es-AR" sz="2000" b="1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1Timoteo 6:6-7</a:t>
            </a:r>
            <a:endParaRPr lang="es-AR" sz="20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86B22DF-440D-B6DA-955D-E8FA4A77CC28}"/>
              </a:ext>
            </a:extLst>
          </p:cNvPr>
          <p:cNvSpPr txBox="1"/>
          <p:nvPr/>
        </p:nvSpPr>
        <p:spPr>
          <a:xfrm>
            <a:off x="1371123" y="1443222"/>
            <a:ext cx="944975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58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CONTENTAMIENTO VS.</a:t>
            </a:r>
          </a:p>
          <a:p>
            <a:pPr algn="ctr"/>
            <a:r>
              <a:rPr lang="es-AR" sz="58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AVARICIA Y CONSUMISMO</a:t>
            </a:r>
          </a:p>
        </p:txBody>
      </p:sp>
    </p:spTree>
    <p:extLst>
      <p:ext uri="{BB962C8B-B14F-4D97-AF65-F5344CB8AC3E}">
        <p14:creationId xmlns:p14="http://schemas.microsoft.com/office/powerpoint/2010/main" val="207734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FAEE4126-784E-5EFB-B028-3C7430804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19063CA-0408-2F61-963C-F809E939CF6F}"/>
              </a:ext>
            </a:extLst>
          </p:cNvPr>
          <p:cNvSpPr txBox="1"/>
          <p:nvPr/>
        </p:nvSpPr>
        <p:spPr>
          <a:xfrm>
            <a:off x="4772889" y="4358066"/>
            <a:ext cx="2646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(Lucas 12:15)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20F9604-0422-829E-9EA9-63E09D53DA24}"/>
              </a:ext>
            </a:extLst>
          </p:cNvPr>
          <p:cNvSpPr txBox="1"/>
          <p:nvPr/>
        </p:nvSpPr>
        <p:spPr>
          <a:xfrm>
            <a:off x="1053212" y="1461034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2385674" y="2317080"/>
            <a:ext cx="74206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Y les dijo: Mirad, y guardaos de toda avaricia; porque la vida del hombre no consiste en la abundancia de los bienes que posee.</a:t>
            </a:r>
            <a:endParaRPr lang="es-AR" sz="2800" noProof="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3C87AC7-8454-B7A9-F1CA-3391AD003CA6}"/>
              </a:ext>
            </a:extLst>
          </p:cNvPr>
          <p:cNvSpPr txBox="1"/>
          <p:nvPr/>
        </p:nvSpPr>
        <p:spPr>
          <a:xfrm>
            <a:off x="8922701" y="3009577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EB103-F3D9-7739-A994-0ED503F75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lher com os braços abertos&#10;&#10;O conteúdo gerado por IA pode estar incorreto.">
            <a:extLst>
              <a:ext uri="{FF2B5EF4-FFF2-40B4-BE49-F238E27FC236}">
                <a16:creationId xmlns:a16="http://schemas.microsoft.com/office/drawing/2014/main" id="{0796DC25-3F8A-8A31-4495-490CFD197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174" y="-95865"/>
            <a:ext cx="10026503" cy="695386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905208A-D6B2-3809-13C6-1701F5A393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4681F61-CB44-BA4D-B01D-59D7A0A128C0}"/>
              </a:ext>
            </a:extLst>
          </p:cNvPr>
          <p:cNvSpPr txBox="1"/>
          <p:nvPr/>
        </p:nvSpPr>
        <p:spPr>
          <a:xfrm>
            <a:off x="964454" y="1588752"/>
            <a:ext cx="5996784" cy="368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Dios nos ha dado muchos placeres edénicos, casi irresistibles, que todavía podemos disfrutar, incluso en este mundo imperfecto.</a:t>
            </a:r>
          </a:p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El pecado no consiste en disfrutar de gozos lícitos, sino en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  extremos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y en la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falta de control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en el uso de lo que es bueno.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964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Pessoa cortando carne na mesa&#10;&#10;O conteúdo gerado por IA pode estar incorreto.">
            <a:extLst>
              <a:ext uri="{FF2B5EF4-FFF2-40B4-BE49-F238E27FC236}">
                <a16:creationId xmlns:a16="http://schemas.microsoft.com/office/drawing/2014/main" id="{1D9C97B3-EFD4-8AF4-0E39-385F366E3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647" y="-1"/>
            <a:ext cx="9143999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5276850" y="2518700"/>
            <a:ext cx="5595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comunión con Dios es una experiencia en el Espíritu Santo, que produce templanza (Gálatas 5:22), haciendo que nos concentremos en las cosas espirituales.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7F5B4EA-C289-0448-E28F-5338A2380A50}"/>
              </a:ext>
            </a:extLst>
          </p:cNvPr>
          <p:cNvSpPr txBox="1"/>
          <p:nvPr/>
        </p:nvSpPr>
        <p:spPr>
          <a:xfrm>
            <a:off x="4909886" y="1041723"/>
            <a:ext cx="59624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MANTENER LA COMUNIÓN CON DIOS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4FAB74E-9A3E-A276-065A-8695CCB3FA4E}"/>
              </a:ext>
            </a:extLst>
          </p:cNvPr>
          <p:cNvSpPr txBox="1"/>
          <p:nvPr/>
        </p:nvSpPr>
        <p:spPr>
          <a:xfrm>
            <a:off x="5276850" y="4611230"/>
            <a:ext cx="55955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Sólo la comunión con Dios ofrece la gracia para vencer la avaricia y amar a Dios sobre todas las cosas y al prójimo como a uno mismo.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949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Mão segurando embalagem de plástico&#10;&#10;O conteúdo gerado por IA pode estar incorreto.">
            <a:extLst>
              <a:ext uri="{FF2B5EF4-FFF2-40B4-BE49-F238E27FC236}">
                <a16:creationId xmlns:a16="http://schemas.microsoft.com/office/drawing/2014/main" id="{37B3571E-A807-922F-CF54-AECEA158B0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944" y="-5040"/>
            <a:ext cx="9454718" cy="685799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77B8273-F38B-5919-96D9-98A51C7CF52D}"/>
              </a:ext>
            </a:extLst>
          </p:cNvPr>
          <p:cNvSpPr txBox="1"/>
          <p:nvPr/>
        </p:nvSpPr>
        <p:spPr>
          <a:xfrm>
            <a:off x="1040664" y="1490940"/>
            <a:ext cx="56907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RESISTIR LA AVARICIA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90E9DB6-0071-A7C3-CEFC-878D896FA7F9}"/>
              </a:ext>
            </a:extLst>
          </p:cNvPr>
          <p:cNvSpPr txBox="1"/>
          <p:nvPr/>
        </p:nvSpPr>
        <p:spPr>
          <a:xfrm>
            <a:off x="1040664" y="3043435"/>
            <a:ext cx="636941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6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“Ninguno puede servir a dos señores; [...] No podéis servir a Dios y a las riquezas.”</a:t>
            </a:r>
            <a:endParaRPr lang="es-AR" sz="26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B0F6648A-020E-89B9-9153-25AAD5883C44}"/>
              </a:ext>
            </a:extLst>
          </p:cNvPr>
          <p:cNvSpPr txBox="1"/>
          <p:nvPr/>
        </p:nvSpPr>
        <p:spPr>
          <a:xfrm>
            <a:off x="4225372" y="4122488"/>
            <a:ext cx="2646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es-AR" sz="20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Mateo 6:24</a:t>
            </a:r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71814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B2432D-20E3-8026-1A8B-0A730FFE7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DA5CCB49-CF1F-B822-6F64-4F4A87EF5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9171A1C-F2B9-C73C-DCD7-425E57E2EE3A}"/>
              </a:ext>
            </a:extLst>
          </p:cNvPr>
          <p:cNvSpPr txBox="1"/>
          <p:nvPr/>
        </p:nvSpPr>
        <p:spPr>
          <a:xfrm>
            <a:off x="2407860" y="834485"/>
            <a:ext cx="7376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¿CÓMO NACE LA AVARICIA?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1AC36E8-FEB2-8E9C-EE8E-DFD422227FD7}"/>
              </a:ext>
            </a:extLst>
          </p:cNvPr>
          <p:cNvSpPr txBox="1"/>
          <p:nvPr/>
        </p:nvSpPr>
        <p:spPr>
          <a:xfrm>
            <a:off x="1631371" y="2175280"/>
            <a:ext cx="85889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El pecado establece una relación de “amor” entre el ser humano y el dinero.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818CC94-FA7B-E9A7-8B61-21E7CB013F85}"/>
              </a:ext>
            </a:extLst>
          </p:cNvPr>
          <p:cNvSpPr txBox="1"/>
          <p:nvPr/>
        </p:nvSpPr>
        <p:spPr>
          <a:xfrm>
            <a:off x="1631371" y="3376637"/>
            <a:ext cx="85889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es-AR" sz="24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 apóstol usa otra palabra para “amor al dinero”: </a:t>
            </a:r>
            <a:r>
              <a:rPr lang="es-AR" sz="2400" b="1" noProof="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filargueria</a:t>
            </a:r>
            <a:r>
              <a:rPr lang="es-AR" sz="24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(amor al dinero, codicia) “raíz de todos los males es el amor al dinero, el cual codiciando algunos, se extraviaron de la fe, y fueron traspasados de muchos dolores” (1 Timoteo 6:10).</a:t>
            </a:r>
          </a:p>
        </p:txBody>
      </p:sp>
    </p:spTree>
    <p:extLst>
      <p:ext uri="{BB962C8B-B14F-4D97-AF65-F5344CB8AC3E}">
        <p14:creationId xmlns:p14="http://schemas.microsoft.com/office/powerpoint/2010/main" val="3967944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A2009-A521-2CEB-3858-E5EEC99EA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EB4FB0A-13F7-21C2-5CA1-AFD2A0501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9A8AB69-D53D-DB5D-E8DC-335BF350FDBD}"/>
              </a:ext>
            </a:extLst>
          </p:cNvPr>
          <p:cNvSpPr txBox="1"/>
          <p:nvPr/>
        </p:nvSpPr>
        <p:spPr>
          <a:xfrm>
            <a:off x="1029580" y="2023243"/>
            <a:ext cx="10132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Wingdings" panose="05000000000000000000" pitchFamily="2" charset="2"/>
              <a:buChar char="ü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Orando por dominio propio y mortificando el pecado de la avaricia.</a:t>
            </a:r>
            <a:endParaRPr lang="es-AR" sz="2400" noProof="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4BB3D154-7FDE-DCC8-EF0F-E3EBB3DAE851}"/>
              </a:ext>
            </a:extLst>
          </p:cNvPr>
          <p:cNvSpPr txBox="1"/>
          <p:nvPr/>
        </p:nvSpPr>
        <p:spPr>
          <a:xfrm>
            <a:off x="2285994" y="3286458"/>
            <a:ext cx="76199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i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“Haced morir, pues, lo terrenal en vosotros: fornicación, impureza, pasiones desordenadas, malos deseos y avaricia, que es idolatría.”</a:t>
            </a:r>
            <a:endParaRPr lang="es-AR" sz="2800" b="1" i="1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81A28A6-4440-D87A-F078-353E72339A80}"/>
              </a:ext>
            </a:extLst>
          </p:cNvPr>
          <p:cNvSpPr txBox="1"/>
          <p:nvPr/>
        </p:nvSpPr>
        <p:spPr>
          <a:xfrm>
            <a:off x="3008185" y="830248"/>
            <a:ext cx="6175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¿CÓMO VENCER?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E7AD640-F22B-2EDD-58E3-ADCE71B7AFAC}"/>
              </a:ext>
            </a:extLst>
          </p:cNvPr>
          <p:cNvSpPr txBox="1"/>
          <p:nvPr/>
        </p:nvSpPr>
        <p:spPr>
          <a:xfrm>
            <a:off x="4208221" y="4845253"/>
            <a:ext cx="3775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es-AR" sz="20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Colosenses 3:5</a:t>
            </a:r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00349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E146A-DACA-D4E5-B648-571D23A2A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6BED76A-3C4F-2B6F-DB20-1AB891DB5D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3D5899-D450-B464-1421-0F1F796D1857}"/>
              </a:ext>
            </a:extLst>
          </p:cNvPr>
          <p:cNvSpPr txBox="1"/>
          <p:nvPr/>
        </p:nvSpPr>
        <p:spPr>
          <a:xfrm>
            <a:off x="1354427" y="3226791"/>
            <a:ext cx="94831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i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“Esta generosidad de parte de los creyentes era el resultado del derramamiento del Espíritu (...). Un interés común los dominaba, a saber, el éxito de la misión que se les había confiado; y la codicia no tenía cabida en su vida.”</a:t>
            </a:r>
            <a:endParaRPr lang="es-AR" sz="2800" b="1" i="1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AA67F93-9FBA-22FF-BB12-49D4EE8F1200}"/>
              </a:ext>
            </a:extLst>
          </p:cNvPr>
          <p:cNvSpPr txBox="1"/>
          <p:nvPr/>
        </p:nvSpPr>
        <p:spPr>
          <a:xfrm>
            <a:off x="4208221" y="5296311"/>
            <a:ext cx="3775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(Recibiréis poder, p. 337)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07DC393-5A34-823D-C76F-236BB3961CE9}"/>
              </a:ext>
            </a:extLst>
          </p:cNvPr>
          <p:cNvSpPr txBox="1"/>
          <p:nvPr/>
        </p:nvSpPr>
        <p:spPr>
          <a:xfrm>
            <a:off x="3008185" y="830248"/>
            <a:ext cx="6175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¿CÓMO VENCER?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62555A9-4152-A102-9FF9-4AF97DBB42D8}"/>
              </a:ext>
            </a:extLst>
          </p:cNvPr>
          <p:cNvSpPr txBox="1"/>
          <p:nvPr/>
        </p:nvSpPr>
        <p:spPr>
          <a:xfrm>
            <a:off x="2708635" y="1953965"/>
            <a:ext cx="6774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125"/>
              </a:spcAft>
              <a:buFont typeface="Wingdings" panose="05000000000000000000" pitchFamily="2" charset="2"/>
              <a:buChar char="ü"/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Interés por la misión como en Hechos 2:</a:t>
            </a:r>
            <a:endParaRPr lang="es-AR" sz="2400" noProof="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574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CA5B55-80ED-4A75-9501-5F40F64D6ACC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2.xml><?xml version="1.0" encoding="utf-8"?>
<ds:datastoreItem xmlns:ds="http://schemas.openxmlformats.org/officeDocument/2006/customXml" ds:itemID="{0C83649E-1D55-44CB-97EB-1711D0FD0C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BAE31D3-2F8F-412D-9F68-E20946AC2C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717</Words>
  <Application>Microsoft Office PowerPoint</Application>
  <PresentationFormat>Widescreen</PresentationFormat>
  <Paragraphs>50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2025-04-17T16:13:06Z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1361300.00000000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