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7" r:id="rId5"/>
    <p:sldId id="266" r:id="rId6"/>
    <p:sldId id="257" r:id="rId7"/>
    <p:sldId id="260" r:id="rId8"/>
    <p:sldId id="269" r:id="rId9"/>
    <p:sldId id="270" r:id="rId10"/>
    <p:sldId id="271" r:id="rId11"/>
    <p:sldId id="272" r:id="rId12"/>
    <p:sldId id="273" r:id="rId13"/>
    <p:sldId id="274" r:id="rId14"/>
    <p:sldId id="267" r:id="rId15"/>
    <p:sldId id="268" r:id="rId16"/>
    <p:sldId id="259" r:id="rId17"/>
    <p:sldId id="261" r:id="rId18"/>
    <p:sldId id="258" r:id="rId19"/>
    <p:sldId id="276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F40236-C8A8-4E9A-B20E-FA9A4A825685}" v="11" dt="2025-04-16T14:05:28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222799EA-5C68-47A9-BFBE-A263E8FE672C}"/>
    <pc:docChg chg="undo redo custSel addSld delSld modSld sldOrd">
      <pc:chgData name="DSA - Daiana Belén Escobar" userId="a985d929-ec43-4a68-b2d7-ba722c0a7c2e" providerId="ADAL" clId="{222799EA-5C68-47A9-BFBE-A263E8FE672C}" dt="2025-03-05T03:55:24.877" v="602" actId="1076"/>
      <pc:docMkLst>
        <pc:docMk/>
      </pc:docMkLst>
      <pc:sldChg chg="addSp delSp modSp mod ord">
        <pc:chgData name="DSA - Daiana Belén Escobar" userId="a985d929-ec43-4a68-b2d7-ba722c0a7c2e" providerId="ADAL" clId="{222799EA-5C68-47A9-BFBE-A263E8FE672C}" dt="2025-02-27T18:10:06.976" v="68" actId="167"/>
        <pc:sldMkLst>
          <pc:docMk/>
          <pc:sldMk cId="592997925" sldId="257"/>
        </pc:sldMkLst>
        <pc:spChg chg="mod">
          <ac:chgData name="DSA - Daiana Belén Escobar" userId="a985d929-ec43-4a68-b2d7-ba722c0a7c2e" providerId="ADAL" clId="{222799EA-5C68-47A9-BFBE-A263E8FE672C}" dt="2025-02-27T18:08:58.551" v="60" actId="1076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222799EA-5C68-47A9-BFBE-A263E8FE672C}" dt="2025-02-27T18:09:44.212" v="65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222799EA-5C68-47A9-BFBE-A263E8FE672C}" dt="2025-02-27T18:09:39.550" v="64" actId="1076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222799EA-5C68-47A9-BFBE-A263E8FE672C}" dt="2025-02-27T18:08:53.189" v="59" actId="1076"/>
          <ac:spMkLst>
            <pc:docMk/>
            <pc:sldMk cId="592997925" sldId="257"/>
            <ac:spMk id="11" creationId="{C3C87AC7-8454-B7A9-F1CA-3391AD003CA6}"/>
          </ac:spMkLst>
        </pc:spChg>
        <pc:picChg chg="add mod ord">
          <ac:chgData name="DSA - Daiana Belén Escobar" userId="a985d929-ec43-4a68-b2d7-ba722c0a7c2e" providerId="ADAL" clId="{222799EA-5C68-47A9-BFBE-A263E8FE672C}" dt="2025-02-27T18:10:06.976" v="68" actId="167"/>
          <ac:picMkLst>
            <pc:docMk/>
            <pc:sldMk cId="592997925" sldId="257"/>
            <ac:picMk id="2" creationId="{77F03ECE-6F5B-06BB-06A6-A324F6B735F3}"/>
          </ac:picMkLst>
        </pc:picChg>
      </pc:sldChg>
      <pc:sldChg chg="addSp delSp modSp mod">
        <pc:chgData name="DSA - Daiana Belén Escobar" userId="a985d929-ec43-4a68-b2d7-ba722c0a7c2e" providerId="ADAL" clId="{222799EA-5C68-47A9-BFBE-A263E8FE672C}" dt="2025-02-27T20:01:22.391" v="570" actId="1076"/>
        <pc:sldMkLst>
          <pc:docMk/>
          <pc:sldMk cId="2898755195" sldId="258"/>
        </pc:sldMkLst>
        <pc:spChg chg="add mod">
          <ac:chgData name="DSA - Daiana Belén Escobar" userId="a985d929-ec43-4a68-b2d7-ba722c0a7c2e" providerId="ADAL" clId="{222799EA-5C68-47A9-BFBE-A263E8FE672C}" dt="2025-02-27T19:56:53.246" v="556" actId="1076"/>
          <ac:spMkLst>
            <pc:docMk/>
            <pc:sldMk cId="2898755195" sldId="258"/>
            <ac:spMk id="2" creationId="{377B8273-F38B-5919-96D9-98A51C7CF52D}"/>
          </ac:spMkLst>
        </pc:spChg>
        <pc:spChg chg="add mod">
          <ac:chgData name="DSA - Daiana Belén Escobar" userId="a985d929-ec43-4a68-b2d7-ba722c0a7c2e" providerId="ADAL" clId="{222799EA-5C68-47A9-BFBE-A263E8FE672C}" dt="2025-02-27T19:56:59.442" v="558" actId="1076"/>
          <ac:spMkLst>
            <pc:docMk/>
            <pc:sldMk cId="2898755195" sldId="258"/>
            <ac:spMk id="4" creationId="{090E9DB6-0071-A7C3-CEFC-878D896FA7F9}"/>
          </ac:spMkLst>
        </pc:spChg>
        <pc:spChg chg="add mod">
          <ac:chgData name="DSA - Daiana Belén Escobar" userId="a985d929-ec43-4a68-b2d7-ba722c0a7c2e" providerId="ADAL" clId="{222799EA-5C68-47A9-BFBE-A263E8FE672C}" dt="2025-02-27T19:57:01.308" v="559" actId="1076"/>
          <ac:spMkLst>
            <pc:docMk/>
            <pc:sldMk cId="2898755195" sldId="258"/>
            <ac:spMk id="5" creationId="{CFFB16A4-0C2A-2C7B-A488-DA132AEDCBBC}"/>
          </ac:spMkLst>
        </pc:spChg>
        <pc:spChg chg="add mod">
          <ac:chgData name="DSA - Daiana Belén Escobar" userId="a985d929-ec43-4a68-b2d7-ba722c0a7c2e" providerId="ADAL" clId="{222799EA-5C68-47A9-BFBE-A263E8FE672C}" dt="2025-02-27T19:51:01.885" v="554" actId="255"/>
          <ac:spMkLst>
            <pc:docMk/>
            <pc:sldMk cId="2898755195" sldId="258"/>
            <ac:spMk id="7" creationId="{A94CA4B3-FEC6-351A-0410-070FF06802F1}"/>
          </ac:spMkLst>
        </pc:spChg>
        <pc:picChg chg="add mod ord">
          <ac:chgData name="DSA - Daiana Belén Escobar" userId="a985d929-ec43-4a68-b2d7-ba722c0a7c2e" providerId="ADAL" clId="{222799EA-5C68-47A9-BFBE-A263E8FE672C}" dt="2025-02-27T20:01:22.391" v="570" actId="1076"/>
          <ac:picMkLst>
            <pc:docMk/>
            <pc:sldMk cId="2898755195" sldId="258"/>
            <ac:picMk id="10" creationId="{FA959A8F-C732-A77F-EA78-8DB982C3A0E5}"/>
          </ac:picMkLst>
        </pc:picChg>
      </pc:sldChg>
      <pc:sldChg chg="addSp delSp modSp mod ord">
        <pc:chgData name="DSA - Daiana Belén Escobar" userId="a985d929-ec43-4a68-b2d7-ba722c0a7c2e" providerId="ADAL" clId="{222799EA-5C68-47A9-BFBE-A263E8FE672C}" dt="2025-02-27T19:45:17.355" v="451" actId="1076"/>
        <pc:sldMkLst>
          <pc:docMk/>
          <pc:sldMk cId="2882692569" sldId="259"/>
        </pc:sldMkLst>
        <pc:spChg chg="add 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4" creationId="{20663C60-A8F8-50FE-0F1D-FCE026398F6C}"/>
          </ac:spMkLst>
        </pc:spChg>
        <pc:spChg chg="add 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5" creationId="{8FA1325A-7EC7-7571-0C5E-E7BAF47DC9C0}"/>
          </ac:spMkLst>
        </pc:spChg>
        <pc:spChg chg="mod">
          <ac:chgData name="DSA - Daiana Belén Escobar" userId="a985d929-ec43-4a68-b2d7-ba722c0a7c2e" providerId="ADAL" clId="{222799EA-5C68-47A9-BFBE-A263E8FE672C}" dt="2025-02-27T19:42:08.396" v="410" actId="1076"/>
          <ac:spMkLst>
            <pc:docMk/>
            <pc:sldMk cId="2882692569" sldId="259"/>
            <ac:spMk id="6" creationId="{A53E89F2-BEE0-EF95-6148-62BF12C60A21}"/>
          </ac:spMkLst>
        </pc:spChg>
        <pc:spChg chg="add 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7" creationId="{3BFE12B3-B52A-32DB-9B99-10453CD8FC07}"/>
          </ac:spMkLst>
        </pc:spChg>
        <pc:spChg chg="mod">
          <ac:chgData name="DSA - Daiana Belén Escobar" userId="a985d929-ec43-4a68-b2d7-ba722c0a7c2e" providerId="ADAL" clId="{222799EA-5C68-47A9-BFBE-A263E8FE672C}" dt="2025-02-27T19:45:17.355" v="451" actId="1076"/>
          <ac:spMkLst>
            <pc:docMk/>
            <pc:sldMk cId="2882692569" sldId="259"/>
            <ac:spMk id="8" creationId="{0547BA6D-41B7-8FCB-3A8D-5F2461CBFD77}"/>
          </ac:spMkLst>
        </pc:spChg>
        <pc:picChg chg="mod">
          <ac:chgData name="DSA - Daiana Belén Escobar" userId="a985d929-ec43-4a68-b2d7-ba722c0a7c2e" providerId="ADAL" clId="{222799EA-5C68-47A9-BFBE-A263E8FE672C}" dt="2025-02-27T19:42:26.259" v="417" actId="1076"/>
          <ac:picMkLst>
            <pc:docMk/>
            <pc:sldMk cId="2882692569" sldId="259"/>
            <ac:picMk id="2" creationId="{1EA25AD2-A100-7368-1CD1-3BB89BD73AF4}"/>
          </ac:picMkLst>
        </pc:picChg>
        <pc:picChg chg="add mod">
          <ac:chgData name="DSA - Daiana Belén Escobar" userId="a985d929-ec43-4a68-b2d7-ba722c0a7c2e" providerId="ADAL" clId="{222799EA-5C68-47A9-BFBE-A263E8FE672C}" dt="2025-02-27T19:40:32.177" v="374" actId="1076"/>
          <ac:picMkLst>
            <pc:docMk/>
            <pc:sldMk cId="2882692569" sldId="259"/>
            <ac:picMk id="1026" creationId="{32AE82DC-294B-28E6-3E58-0C41F6C6112C}"/>
          </ac:picMkLst>
        </pc:picChg>
      </pc:sldChg>
      <pc:sldChg chg="addSp delSp modSp mod ord">
        <pc:chgData name="DSA - Daiana Belén Escobar" userId="a985d929-ec43-4a68-b2d7-ba722c0a7c2e" providerId="ADAL" clId="{222799EA-5C68-47A9-BFBE-A263E8FE672C}" dt="2025-02-27T19:17:17.203" v="175" actId="171"/>
        <pc:sldMkLst>
          <pc:docMk/>
          <pc:sldMk cId="3004166797" sldId="260"/>
        </pc:sldMkLst>
        <pc:spChg chg="add mod">
          <ac:chgData name="DSA - Daiana Belén Escobar" userId="a985d929-ec43-4a68-b2d7-ba722c0a7c2e" providerId="ADAL" clId="{222799EA-5C68-47A9-BFBE-A263E8FE672C}" dt="2025-02-27T18:20:53.257" v="109" actId="1076"/>
          <ac:spMkLst>
            <pc:docMk/>
            <pc:sldMk cId="3004166797" sldId="260"/>
            <ac:spMk id="7" creationId="{69DF6693-60EF-2DA8-9AE2-F38B4E042370}"/>
          </ac:spMkLst>
        </pc:spChg>
        <pc:spChg chg="mod">
          <ac:chgData name="DSA - Daiana Belén Escobar" userId="a985d929-ec43-4a68-b2d7-ba722c0a7c2e" providerId="ADAL" clId="{222799EA-5C68-47A9-BFBE-A263E8FE672C}" dt="2025-02-27T18:20:38.919" v="105" actId="1076"/>
          <ac:spMkLst>
            <pc:docMk/>
            <pc:sldMk cId="3004166797" sldId="260"/>
            <ac:spMk id="8" creationId="{F4C63860-31F2-F7AB-66CE-B862179EC46F}"/>
          </ac:spMkLst>
        </pc:spChg>
        <pc:picChg chg="add mod ord">
          <ac:chgData name="DSA - Daiana Belén Escobar" userId="a985d929-ec43-4a68-b2d7-ba722c0a7c2e" providerId="ADAL" clId="{222799EA-5C68-47A9-BFBE-A263E8FE672C}" dt="2025-02-27T18:19:43.051" v="94" actId="1076"/>
          <ac:picMkLst>
            <pc:docMk/>
            <pc:sldMk cId="3004166797" sldId="260"/>
            <ac:picMk id="4" creationId="{9A222204-6FBD-9C5F-D75C-A4E5689593DF}"/>
          </ac:picMkLst>
        </pc:picChg>
        <pc:picChg chg="add mod ord">
          <ac:chgData name="DSA - Daiana Belén Escobar" userId="a985d929-ec43-4a68-b2d7-ba722c0a7c2e" providerId="ADAL" clId="{222799EA-5C68-47A9-BFBE-A263E8FE672C}" dt="2025-02-27T19:17:17.203" v="175" actId="171"/>
          <ac:picMkLst>
            <pc:docMk/>
            <pc:sldMk cId="3004166797" sldId="260"/>
            <ac:picMk id="9" creationId="{BE55383C-B820-6047-1C2E-C3CBA5FC4604}"/>
          </ac:picMkLst>
        </pc:picChg>
      </pc:sldChg>
      <pc:sldChg chg="addSp delSp modSp mod ord">
        <pc:chgData name="DSA - Daiana Belén Escobar" userId="a985d929-ec43-4a68-b2d7-ba722c0a7c2e" providerId="ADAL" clId="{222799EA-5C68-47A9-BFBE-A263E8FE672C}" dt="2025-02-27T19:48:18.962" v="510" actId="1076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222799EA-5C68-47A9-BFBE-A263E8FE672C}" dt="2025-02-27T19:46:03.659" v="481" actId="1076"/>
          <ac:spMkLst>
            <pc:docMk/>
            <pc:sldMk cId="3706089113" sldId="261"/>
            <ac:spMk id="2" creationId="{E7F5B4EA-C289-0448-E28F-5338A2380A50}"/>
          </ac:spMkLst>
        </pc:spChg>
        <pc:spChg chg="add mod">
          <ac:chgData name="DSA - Daiana Belén Escobar" userId="a985d929-ec43-4a68-b2d7-ba722c0a7c2e" providerId="ADAL" clId="{222799EA-5C68-47A9-BFBE-A263E8FE672C}" dt="2025-02-27T19:46:50.853" v="495" actId="1076"/>
          <ac:spMkLst>
            <pc:docMk/>
            <pc:sldMk cId="3706089113" sldId="261"/>
            <ac:spMk id="3" creationId="{37F2A38E-DA9A-2956-397B-ECDA52266BF1}"/>
          </ac:spMkLst>
        </pc:spChg>
        <pc:spChg chg="mod">
          <ac:chgData name="DSA - Daiana Belén Escobar" userId="a985d929-ec43-4a68-b2d7-ba722c0a7c2e" providerId="ADAL" clId="{222799EA-5C68-47A9-BFBE-A263E8FE672C}" dt="2025-02-27T19:46:38.562" v="491" actId="21"/>
          <ac:spMkLst>
            <pc:docMk/>
            <pc:sldMk cId="3706089113" sldId="261"/>
            <ac:spMk id="8" creationId="{79D8D0CF-3F11-68CB-0C5D-9E32F3FC27F3}"/>
          </ac:spMkLst>
        </pc:spChg>
        <pc:picChg chg="add mod">
          <ac:chgData name="DSA - Daiana Belén Escobar" userId="a985d929-ec43-4a68-b2d7-ba722c0a7c2e" providerId="ADAL" clId="{222799EA-5C68-47A9-BFBE-A263E8FE672C}" dt="2025-02-27T19:48:18.962" v="510" actId="1076"/>
          <ac:picMkLst>
            <pc:docMk/>
            <pc:sldMk cId="3706089113" sldId="261"/>
            <ac:picMk id="3074" creationId="{5455F65F-9185-A68C-4CBF-B4DE7BEC9487}"/>
          </ac:picMkLst>
        </pc:picChg>
      </pc:sldChg>
      <pc:sldChg chg="del">
        <pc:chgData name="DSA - Daiana Belén Escobar" userId="a985d929-ec43-4a68-b2d7-ba722c0a7c2e" providerId="ADAL" clId="{222799EA-5C68-47A9-BFBE-A263E8FE672C}" dt="2025-02-27T20:03:21.146" v="597" actId="47"/>
        <pc:sldMkLst>
          <pc:docMk/>
          <pc:sldMk cId="1066311185" sldId="262"/>
        </pc:sldMkLst>
      </pc:sldChg>
      <pc:sldChg chg="del">
        <pc:chgData name="DSA - Daiana Belén Escobar" userId="a985d929-ec43-4a68-b2d7-ba722c0a7c2e" providerId="ADAL" clId="{222799EA-5C68-47A9-BFBE-A263E8FE672C}" dt="2025-02-27T20:03:22.009" v="598" actId="47"/>
        <pc:sldMkLst>
          <pc:docMk/>
          <pc:sldMk cId="2578504007" sldId="263"/>
        </pc:sldMkLst>
      </pc:sldChg>
      <pc:sldChg chg="del">
        <pc:chgData name="DSA - Daiana Belén Escobar" userId="a985d929-ec43-4a68-b2d7-ba722c0a7c2e" providerId="ADAL" clId="{222799EA-5C68-47A9-BFBE-A263E8FE672C}" dt="2025-02-27T20:03:23.817" v="599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222799EA-5C68-47A9-BFBE-A263E8FE672C}" dt="2025-02-27T20:03:25.893" v="600" actId="47"/>
        <pc:sldMkLst>
          <pc:docMk/>
          <pc:sldMk cId="1519659405" sldId="265"/>
        </pc:sldMkLst>
      </pc:sldChg>
      <pc:sldChg chg="modSp add mod">
        <pc:chgData name="DSA - Daiana Belén Escobar" userId="a985d929-ec43-4a68-b2d7-ba722c0a7c2e" providerId="ADAL" clId="{222799EA-5C68-47A9-BFBE-A263E8FE672C}" dt="2025-02-27T19:26:56.065" v="293" actId="255"/>
        <pc:sldMkLst>
          <pc:docMk/>
          <pc:sldMk cId="2077340877" sldId="266"/>
        </pc:sldMkLst>
        <pc:spChg chg="mod">
          <ac:chgData name="DSA - Daiana Belén Escobar" userId="a985d929-ec43-4a68-b2d7-ba722c0a7c2e" providerId="ADAL" clId="{222799EA-5C68-47A9-BFBE-A263E8FE672C}" dt="2025-02-27T19:26:56.065" v="293" actId="255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222799EA-5C68-47A9-BFBE-A263E8FE672C}" dt="2025-02-27T17:23:43.139" v="21" actId="1076"/>
          <ac:spMkLst>
            <pc:docMk/>
            <pc:sldMk cId="2077340877" sldId="266"/>
            <ac:spMk id="8" creationId="{66DC45F1-6B6E-F227-6665-6059501FC2B2}"/>
          </ac:spMkLst>
        </pc:spChg>
      </pc:sldChg>
      <pc:sldChg chg="addSp delSp modSp add mod ord">
        <pc:chgData name="DSA - Daiana Belén Escobar" userId="a985d929-ec43-4a68-b2d7-ba722c0a7c2e" providerId="ADAL" clId="{222799EA-5C68-47A9-BFBE-A263E8FE672C}" dt="2025-02-27T19:37:41.895" v="345" actId="1076"/>
        <pc:sldMkLst>
          <pc:docMk/>
          <pc:sldMk cId="2770224770" sldId="267"/>
        </pc:sldMkLst>
        <pc:spChg chg="mod">
          <ac:chgData name="DSA - Daiana Belén Escobar" userId="a985d929-ec43-4a68-b2d7-ba722c0a7c2e" providerId="ADAL" clId="{222799EA-5C68-47A9-BFBE-A263E8FE672C}" dt="2025-02-27T19:29:27.949" v="312" actId="1076"/>
          <ac:spMkLst>
            <pc:docMk/>
            <pc:sldMk cId="2770224770" sldId="267"/>
            <ac:spMk id="8" creationId="{CADF02AD-A7F1-5A66-12F5-695DCED26802}"/>
          </ac:spMkLst>
        </pc:spChg>
        <pc:picChg chg="mod">
          <ac:chgData name="DSA - Daiana Belén Escobar" userId="a985d929-ec43-4a68-b2d7-ba722c0a7c2e" providerId="ADAL" clId="{222799EA-5C68-47A9-BFBE-A263E8FE672C}" dt="2025-02-27T19:34:38.195" v="327" actId="1076"/>
          <ac:picMkLst>
            <pc:docMk/>
            <pc:sldMk cId="2770224770" sldId="267"/>
            <ac:picMk id="3" creationId="{4F4A8E76-7258-457C-71EE-CBCF0197FBE7}"/>
          </ac:picMkLst>
        </pc:picChg>
        <pc:picChg chg="add mod ord">
          <ac:chgData name="DSA - Daiana Belén Escobar" userId="a985d929-ec43-4a68-b2d7-ba722c0a7c2e" providerId="ADAL" clId="{222799EA-5C68-47A9-BFBE-A263E8FE672C}" dt="2025-02-27T19:37:41.895" v="345" actId="1076"/>
          <ac:picMkLst>
            <pc:docMk/>
            <pc:sldMk cId="2770224770" sldId="267"/>
            <ac:picMk id="9" creationId="{BA210ACC-7947-231A-4943-DEA829BB21AF}"/>
          </ac:picMkLst>
        </pc:picChg>
      </pc:sldChg>
      <pc:sldChg chg="modSp add mod ord">
        <pc:chgData name="DSA - Daiana Belén Escobar" userId="a985d929-ec43-4a68-b2d7-ba722c0a7c2e" providerId="ADAL" clId="{222799EA-5C68-47A9-BFBE-A263E8FE672C}" dt="2025-02-27T19:39:11.588" v="367" actId="1076"/>
        <pc:sldMkLst>
          <pc:docMk/>
          <pc:sldMk cId="160371998" sldId="268"/>
        </pc:sldMkLst>
        <pc:spChg chg="mod">
          <ac:chgData name="DSA - Daiana Belén Escobar" userId="a985d929-ec43-4a68-b2d7-ba722c0a7c2e" providerId="ADAL" clId="{222799EA-5C68-47A9-BFBE-A263E8FE672C}" dt="2025-02-27T19:38:48.680" v="363" actId="1076"/>
          <ac:spMkLst>
            <pc:docMk/>
            <pc:sldMk cId="160371998" sldId="268"/>
            <ac:spMk id="4" creationId="{B6079456-037E-E11F-4DA1-BD60B4B4D9AB}"/>
          </ac:spMkLst>
        </pc:spChg>
        <pc:spChg chg="mod">
          <ac:chgData name="DSA - Daiana Belén Escobar" userId="a985d929-ec43-4a68-b2d7-ba722c0a7c2e" providerId="ADAL" clId="{222799EA-5C68-47A9-BFBE-A263E8FE672C}" dt="2025-02-27T19:38:23.065" v="355" actId="404"/>
          <ac:spMkLst>
            <pc:docMk/>
            <pc:sldMk cId="160371998" sldId="268"/>
            <ac:spMk id="6" creationId="{7E1371EA-34E0-918E-3CC9-55337ADDF395}"/>
          </ac:spMkLst>
        </pc:spChg>
        <pc:spChg chg="mod">
          <ac:chgData name="DSA - Daiana Belén Escobar" userId="a985d929-ec43-4a68-b2d7-ba722c0a7c2e" providerId="ADAL" clId="{222799EA-5C68-47A9-BFBE-A263E8FE672C}" dt="2025-02-27T19:39:11.588" v="367" actId="1076"/>
          <ac:spMkLst>
            <pc:docMk/>
            <pc:sldMk cId="160371998" sldId="268"/>
            <ac:spMk id="8" creationId="{98ABE31A-986B-41F8-D3F7-4A80BC2D8B1E}"/>
          </ac:spMkLst>
        </pc:spChg>
        <pc:spChg chg="mod">
          <ac:chgData name="DSA - Daiana Belén Escobar" userId="a985d929-ec43-4a68-b2d7-ba722c0a7c2e" providerId="ADAL" clId="{222799EA-5C68-47A9-BFBE-A263E8FE672C}" dt="2025-02-27T19:38:56.187" v="364" actId="1076"/>
          <ac:spMkLst>
            <pc:docMk/>
            <pc:sldMk cId="160371998" sldId="268"/>
            <ac:spMk id="11" creationId="{FD6FD9FD-1959-3F84-769A-BDCD45E2287F}"/>
          </ac:spMkLst>
        </pc:spChg>
        <pc:picChg chg="mod">
          <ac:chgData name="DSA - Daiana Belén Escobar" userId="a985d929-ec43-4a68-b2d7-ba722c0a7c2e" providerId="ADAL" clId="{222799EA-5C68-47A9-BFBE-A263E8FE672C}" dt="2025-02-27T19:39:07.062" v="366" actId="1076"/>
          <ac:picMkLst>
            <pc:docMk/>
            <pc:sldMk cId="160371998" sldId="268"/>
            <ac:picMk id="5" creationId="{449B7769-0FA9-417B-4D34-A90D8BD6654A}"/>
          </ac:picMkLst>
        </pc:picChg>
      </pc:sldChg>
      <pc:sldChg chg="addSp delSp modSp add mod ord">
        <pc:chgData name="DSA - Daiana Belén Escobar" userId="a985d929-ec43-4a68-b2d7-ba722c0a7c2e" providerId="ADAL" clId="{222799EA-5C68-47A9-BFBE-A263E8FE672C}" dt="2025-02-27T19:17:28.005" v="178" actId="167"/>
        <pc:sldMkLst>
          <pc:docMk/>
          <pc:sldMk cId="4146978304" sldId="269"/>
        </pc:sldMkLst>
        <pc:spChg chg="add mod">
          <ac:chgData name="DSA - Daiana Belén Escobar" userId="a985d929-ec43-4a68-b2d7-ba722c0a7c2e" providerId="ADAL" clId="{222799EA-5C68-47A9-BFBE-A263E8FE672C}" dt="2025-02-27T18:21:48.637" v="120" actId="20577"/>
          <ac:spMkLst>
            <pc:docMk/>
            <pc:sldMk cId="4146978304" sldId="269"/>
            <ac:spMk id="3" creationId="{E1D181E6-E424-36E8-1F9B-81BF34A031CD}"/>
          </ac:spMkLst>
        </pc:spChg>
        <pc:spChg chg="add mod">
          <ac:chgData name="DSA - Daiana Belén Escobar" userId="a985d929-ec43-4a68-b2d7-ba722c0a7c2e" providerId="ADAL" clId="{222799EA-5C68-47A9-BFBE-A263E8FE672C}" dt="2025-02-27T18:23:24.945" v="139" actId="123"/>
          <ac:spMkLst>
            <pc:docMk/>
            <pc:sldMk cId="4146978304" sldId="269"/>
            <ac:spMk id="5" creationId="{F2DEC474-D652-570F-8633-55DD25104509}"/>
          </ac:spMkLst>
        </pc:spChg>
        <pc:picChg chg="add mod ord">
          <ac:chgData name="DSA - Daiana Belén Escobar" userId="a985d929-ec43-4a68-b2d7-ba722c0a7c2e" providerId="ADAL" clId="{222799EA-5C68-47A9-BFBE-A263E8FE672C}" dt="2025-02-27T19:17:28.005" v="178" actId="167"/>
          <ac:picMkLst>
            <pc:docMk/>
            <pc:sldMk cId="4146978304" sldId="269"/>
            <ac:picMk id="6" creationId="{9E20632F-BD1B-8C61-99E8-818E2EB045BC}"/>
          </ac:picMkLst>
        </pc:picChg>
      </pc:sldChg>
      <pc:sldChg chg="addSp delSp modSp add mod ord">
        <pc:chgData name="DSA - Daiana Belén Escobar" userId="a985d929-ec43-4a68-b2d7-ba722c0a7c2e" providerId="ADAL" clId="{222799EA-5C68-47A9-BFBE-A263E8FE672C}" dt="2025-02-27T19:19:24.691" v="196" actId="1076"/>
        <pc:sldMkLst>
          <pc:docMk/>
          <pc:sldMk cId="844473669" sldId="270"/>
        </pc:sldMkLst>
        <pc:spChg chg="mod">
          <ac:chgData name="DSA - Daiana Belén Escobar" userId="a985d929-ec43-4a68-b2d7-ba722c0a7c2e" providerId="ADAL" clId="{222799EA-5C68-47A9-BFBE-A263E8FE672C}" dt="2025-02-27T19:19:24.691" v="196" actId="1076"/>
          <ac:spMkLst>
            <pc:docMk/>
            <pc:sldMk cId="844473669" sldId="270"/>
            <ac:spMk id="8" creationId="{84FB5B3A-31EB-F1B7-8970-0C4982AEF6B2}"/>
          </ac:spMkLst>
        </pc:spChg>
        <pc:picChg chg="add mod ord">
          <ac:chgData name="DSA - Daiana Belén Escobar" userId="a985d929-ec43-4a68-b2d7-ba722c0a7c2e" providerId="ADAL" clId="{222799EA-5C68-47A9-BFBE-A263E8FE672C}" dt="2025-02-27T19:18:33.354" v="194" actId="1076"/>
          <ac:picMkLst>
            <pc:docMk/>
            <pc:sldMk cId="844473669" sldId="270"/>
            <ac:picMk id="5" creationId="{B0EF1529-382F-DBFA-64F5-C1C66AAE5233}"/>
          </ac:picMkLst>
        </pc:picChg>
        <pc:picChg chg="add mod ord">
          <ac:chgData name="DSA - Daiana Belén Escobar" userId="a985d929-ec43-4a68-b2d7-ba722c0a7c2e" providerId="ADAL" clId="{222799EA-5C68-47A9-BFBE-A263E8FE672C}" dt="2025-02-27T19:19:13.481" v="195" actId="1076"/>
          <ac:picMkLst>
            <pc:docMk/>
            <pc:sldMk cId="844473669" sldId="270"/>
            <ac:picMk id="10" creationId="{2BBF1E6A-59A2-1E31-2B7B-0101EA79EC71}"/>
          </ac:picMkLst>
        </pc:picChg>
      </pc:sldChg>
      <pc:sldChg chg="modSp add mod ord">
        <pc:chgData name="DSA - Daiana Belén Escobar" userId="a985d929-ec43-4a68-b2d7-ba722c0a7c2e" providerId="ADAL" clId="{222799EA-5C68-47A9-BFBE-A263E8FE672C}" dt="2025-02-27T19:20:39.279" v="219" actId="1076"/>
        <pc:sldMkLst>
          <pc:docMk/>
          <pc:sldMk cId="2024758542" sldId="271"/>
        </pc:sldMkLst>
        <pc:spChg chg="mod">
          <ac:chgData name="DSA - Daiana Belén Escobar" userId="a985d929-ec43-4a68-b2d7-ba722c0a7c2e" providerId="ADAL" clId="{222799EA-5C68-47A9-BFBE-A263E8FE672C}" dt="2025-02-27T19:20:34.892" v="218" actId="1076"/>
          <ac:spMkLst>
            <pc:docMk/>
            <pc:sldMk cId="2024758542" sldId="271"/>
            <ac:spMk id="6" creationId="{D9CA2981-D6C0-697D-3072-736F2F67BA4A}"/>
          </ac:spMkLst>
        </pc:spChg>
        <pc:spChg chg="mod">
          <ac:chgData name="DSA - Daiana Belén Escobar" userId="a985d929-ec43-4a68-b2d7-ba722c0a7c2e" providerId="ADAL" clId="{222799EA-5C68-47A9-BFBE-A263E8FE672C}" dt="2025-02-27T19:20:32.935" v="217" actId="1076"/>
          <ac:spMkLst>
            <pc:docMk/>
            <pc:sldMk cId="2024758542" sldId="271"/>
            <ac:spMk id="8" creationId="{84190F60-BB85-9CBB-D237-986733D23449}"/>
          </ac:spMkLst>
        </pc:spChg>
        <pc:spChg chg="mod">
          <ac:chgData name="DSA - Daiana Belén Escobar" userId="a985d929-ec43-4a68-b2d7-ba722c0a7c2e" providerId="ADAL" clId="{222799EA-5C68-47A9-BFBE-A263E8FE672C}" dt="2025-02-27T19:20:39.279" v="219" actId="1076"/>
          <ac:spMkLst>
            <pc:docMk/>
            <pc:sldMk cId="2024758542" sldId="271"/>
            <ac:spMk id="11" creationId="{0017367C-8857-AF62-795B-90AC506891D2}"/>
          </ac:spMkLst>
        </pc:spChg>
      </pc:sldChg>
      <pc:sldChg chg="addSp delSp modSp add mod ord">
        <pc:chgData name="DSA - Daiana Belén Escobar" userId="a985d929-ec43-4a68-b2d7-ba722c0a7c2e" providerId="ADAL" clId="{222799EA-5C68-47A9-BFBE-A263E8FE672C}" dt="2025-03-05T03:55:24.877" v="602" actId="1076"/>
        <pc:sldMkLst>
          <pc:docMk/>
          <pc:sldMk cId="3917508469" sldId="272"/>
        </pc:sldMkLst>
        <pc:spChg chg="mod">
          <ac:chgData name="DSA - Daiana Belén Escobar" userId="a985d929-ec43-4a68-b2d7-ba722c0a7c2e" providerId="ADAL" clId="{222799EA-5C68-47A9-BFBE-A263E8FE672C}" dt="2025-03-05T03:55:24.877" v="602" actId="1076"/>
          <ac:spMkLst>
            <pc:docMk/>
            <pc:sldMk cId="3917508469" sldId="272"/>
            <ac:spMk id="3" creationId="{C52B353D-4F5D-CDE6-B5E7-684F0055BA52}"/>
          </ac:spMkLst>
        </pc:spChg>
        <pc:spChg chg="mod">
          <ac:chgData name="DSA - Daiana Belén Escobar" userId="a985d929-ec43-4a68-b2d7-ba722c0a7c2e" providerId="ADAL" clId="{222799EA-5C68-47A9-BFBE-A263E8FE672C}" dt="2025-03-05T03:55:19.907" v="601" actId="1076"/>
          <ac:spMkLst>
            <pc:docMk/>
            <pc:sldMk cId="3917508469" sldId="272"/>
            <ac:spMk id="5" creationId="{DDB3FDE3-9058-B711-DCA2-CC56F769C239}"/>
          </ac:spMkLst>
        </pc:spChg>
        <pc:picChg chg="add mod ord">
          <ac:chgData name="DSA - Daiana Belén Escobar" userId="a985d929-ec43-4a68-b2d7-ba722c0a7c2e" providerId="ADAL" clId="{222799EA-5C68-47A9-BFBE-A263E8FE672C}" dt="2025-02-27T19:21:01.529" v="225" actId="167"/>
          <ac:picMkLst>
            <pc:docMk/>
            <pc:sldMk cId="3917508469" sldId="272"/>
            <ac:picMk id="2" creationId="{21D85747-AB5B-2566-6906-50BB3C2586B9}"/>
          </ac:picMkLst>
        </pc:picChg>
      </pc:sldChg>
      <pc:sldChg chg="modSp add mod ord">
        <pc:chgData name="DSA - Daiana Belén Escobar" userId="a985d929-ec43-4a68-b2d7-ba722c0a7c2e" providerId="ADAL" clId="{222799EA-5C68-47A9-BFBE-A263E8FE672C}" dt="2025-02-27T19:23:57.530" v="265" actId="1076"/>
        <pc:sldMkLst>
          <pc:docMk/>
          <pc:sldMk cId="3428171769" sldId="273"/>
        </pc:sldMkLst>
        <pc:spChg chg="mod">
          <ac:chgData name="DSA - Daiana Belén Escobar" userId="a985d929-ec43-4a68-b2d7-ba722c0a7c2e" providerId="ADAL" clId="{222799EA-5C68-47A9-BFBE-A263E8FE672C}" dt="2025-02-27T19:22:57.813" v="254" actId="1076"/>
          <ac:spMkLst>
            <pc:docMk/>
            <pc:sldMk cId="3428171769" sldId="273"/>
            <ac:spMk id="4" creationId="{1D28A375-7863-6C49-0035-73CC26E1142B}"/>
          </ac:spMkLst>
        </pc:spChg>
        <pc:spChg chg="mod">
          <ac:chgData name="DSA - Daiana Belén Escobar" userId="a985d929-ec43-4a68-b2d7-ba722c0a7c2e" providerId="ADAL" clId="{222799EA-5C68-47A9-BFBE-A263E8FE672C}" dt="2025-02-27T19:23:57.530" v="265" actId="1076"/>
          <ac:spMkLst>
            <pc:docMk/>
            <pc:sldMk cId="3428171769" sldId="273"/>
            <ac:spMk id="6" creationId="{7F6F8FD5-27D5-61FA-47AC-B5A73A051BDC}"/>
          </ac:spMkLst>
        </pc:spChg>
        <pc:spChg chg="mod">
          <ac:chgData name="DSA - Daiana Belén Escobar" userId="a985d929-ec43-4a68-b2d7-ba722c0a7c2e" providerId="ADAL" clId="{222799EA-5C68-47A9-BFBE-A263E8FE672C}" dt="2025-02-27T19:23:27.471" v="258" actId="1076"/>
          <ac:spMkLst>
            <pc:docMk/>
            <pc:sldMk cId="3428171769" sldId="273"/>
            <ac:spMk id="8" creationId="{5F163DC6-ECC0-F140-9CC5-E1450176CEF2}"/>
          </ac:spMkLst>
        </pc:spChg>
        <pc:spChg chg="mod">
          <ac:chgData name="DSA - Daiana Belén Escobar" userId="a985d929-ec43-4a68-b2d7-ba722c0a7c2e" providerId="ADAL" clId="{222799EA-5C68-47A9-BFBE-A263E8FE672C}" dt="2025-02-27T19:23:32.863" v="259" actId="1076"/>
          <ac:spMkLst>
            <pc:docMk/>
            <pc:sldMk cId="3428171769" sldId="273"/>
            <ac:spMk id="11" creationId="{785416AE-B484-F5FA-FE87-C57F9F4FE10C}"/>
          </ac:spMkLst>
        </pc:spChg>
      </pc:sldChg>
      <pc:sldChg chg="addSp modSp add mod ord">
        <pc:chgData name="DSA - Daiana Belén Escobar" userId="a985d929-ec43-4a68-b2d7-ba722c0a7c2e" providerId="ADAL" clId="{222799EA-5C68-47A9-BFBE-A263E8FE672C}" dt="2025-02-27T19:26:32.492" v="291" actId="403"/>
        <pc:sldMkLst>
          <pc:docMk/>
          <pc:sldMk cId="3279472858" sldId="274"/>
        </pc:sldMkLst>
        <pc:spChg chg="mod">
          <ac:chgData name="DSA - Daiana Belén Escobar" userId="a985d929-ec43-4a68-b2d7-ba722c0a7c2e" providerId="ADAL" clId="{222799EA-5C68-47A9-BFBE-A263E8FE672C}" dt="2025-02-27T19:24:54.476" v="272" actId="20577"/>
          <ac:spMkLst>
            <pc:docMk/>
            <pc:sldMk cId="3279472858" sldId="274"/>
            <ac:spMk id="3" creationId="{BF04BF73-A924-50EE-D986-E6CB9A49A0BE}"/>
          </ac:spMkLst>
        </pc:spChg>
        <pc:spChg chg="add mod">
          <ac:chgData name="DSA - Daiana Belén Escobar" userId="a985d929-ec43-4a68-b2d7-ba722c0a7c2e" providerId="ADAL" clId="{222799EA-5C68-47A9-BFBE-A263E8FE672C}" dt="2025-02-27T19:26:32.492" v="291" actId="403"/>
          <ac:spMkLst>
            <pc:docMk/>
            <pc:sldMk cId="3279472858" sldId="274"/>
            <ac:spMk id="4" creationId="{E4857EAA-368B-946B-4025-84E2A8A19AD5}"/>
          </ac:spMkLst>
        </pc:spChg>
        <pc:spChg chg="mod">
          <ac:chgData name="DSA - Daiana Belén Escobar" userId="a985d929-ec43-4a68-b2d7-ba722c0a7c2e" providerId="ADAL" clId="{222799EA-5C68-47A9-BFBE-A263E8FE672C}" dt="2025-02-27T19:25:16.480" v="277" actId="21"/>
          <ac:spMkLst>
            <pc:docMk/>
            <pc:sldMk cId="3279472858" sldId="274"/>
            <ac:spMk id="5" creationId="{B01AE813-2C89-0E99-1E7D-722EAED41991}"/>
          </ac:spMkLst>
        </pc:spChg>
      </pc:sldChg>
      <pc:sldChg chg="addSp delSp modSp add mod">
        <pc:chgData name="DSA - Daiana Belén Escobar" userId="a985d929-ec43-4a68-b2d7-ba722c0a7c2e" providerId="ADAL" clId="{222799EA-5C68-47A9-BFBE-A263E8FE672C}" dt="2025-02-27T20:03:15.685" v="596" actId="20577"/>
        <pc:sldMkLst>
          <pc:docMk/>
          <pc:sldMk cId="959807282" sldId="276"/>
        </pc:sldMkLst>
        <pc:spChg chg="mod">
          <ac:chgData name="DSA - Daiana Belén Escobar" userId="a985d929-ec43-4a68-b2d7-ba722c0a7c2e" providerId="ADAL" clId="{222799EA-5C68-47A9-BFBE-A263E8FE672C}" dt="2025-02-27T20:02:47.396" v="580" actId="20577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222799EA-5C68-47A9-BFBE-A263E8FE672C}" dt="2025-02-27T20:03:01.619" v="588" actId="20577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222799EA-5C68-47A9-BFBE-A263E8FE672C}" dt="2025-02-27T20:03:15.685" v="596" actId="20577"/>
          <ac:spMkLst>
            <pc:docMk/>
            <pc:sldMk cId="959807282" sldId="276"/>
            <ac:spMk id="7" creationId="{D3B1FE49-0F1B-5942-8CF1-65D92A1EA740}"/>
          </ac:spMkLst>
        </pc:spChg>
        <pc:picChg chg="add mod ord">
          <ac:chgData name="DSA - Daiana Belén Escobar" userId="a985d929-ec43-4a68-b2d7-ba722c0a7c2e" providerId="ADAL" clId="{222799EA-5C68-47A9-BFBE-A263E8FE672C}" dt="2025-02-27T20:02:34.502" v="574" actId="167"/>
          <ac:picMkLst>
            <pc:docMk/>
            <pc:sldMk cId="959807282" sldId="276"/>
            <ac:picMk id="6" creationId="{CDA52B00-091B-6F40-D4B0-6C97270D1FDF}"/>
          </ac:picMkLst>
        </pc:picChg>
      </pc:sldChg>
    </pc:docChg>
  </pc:docChgLst>
  <pc:docChgLst>
    <pc:chgData name="DSA - Daiana Belén Escobar" userId="a985d929-ec43-4a68-b2d7-ba722c0a7c2e" providerId="ADAL" clId="{EBF40236-C8A8-4E9A-B20E-FA9A4A825685}"/>
    <pc:docChg chg="undo redo custSel addSld delSld modSld">
      <pc:chgData name="DSA - Daiana Belén Escobar" userId="a985d929-ec43-4a68-b2d7-ba722c0a7c2e" providerId="ADAL" clId="{EBF40236-C8A8-4E9A-B20E-FA9A4A825685}" dt="2025-04-16T14:05:28.760" v="221"/>
      <pc:docMkLst>
        <pc:docMk/>
      </pc:docMkLst>
      <pc:sldChg chg="del">
        <pc:chgData name="DSA - Daiana Belén Escobar" userId="a985d929-ec43-4a68-b2d7-ba722c0a7c2e" providerId="ADAL" clId="{EBF40236-C8A8-4E9A-B20E-FA9A4A825685}" dt="2025-04-11T15:50:54.495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EBF40236-C8A8-4E9A-B20E-FA9A4A825685}" dt="2025-04-15T19:15:22.780" v="29" actId="1076"/>
        <pc:sldMkLst>
          <pc:docMk/>
          <pc:sldMk cId="592997925" sldId="257"/>
        </pc:sldMkLst>
        <pc:spChg chg="mod ord">
          <ac:chgData name="DSA - Daiana Belén Escobar" userId="a985d929-ec43-4a68-b2d7-ba722c0a7c2e" providerId="ADAL" clId="{EBF40236-C8A8-4E9A-B20E-FA9A4A825685}" dt="2025-04-15T19:14:55.649" v="20" actId="171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EBF40236-C8A8-4E9A-B20E-FA9A4A825685}" dt="2025-04-15T19:15:12.921" v="27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EBF40236-C8A8-4E9A-B20E-FA9A4A825685}" dt="2025-04-15T19:15:22.780" v="29" actId="1076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592997925" sldId="257"/>
            <ac:spMk id="11" creationId="{C3C87AC7-8454-B7A9-F1CA-3391AD003CA6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4:04:34.697" v="204"/>
        <pc:sldMkLst>
          <pc:docMk/>
          <pc:sldMk cId="2898755195" sldId="258"/>
        </pc:sldMkLst>
        <pc:spChg chg="mod">
          <ac:chgData name="DSA - Daiana Belén Escobar" userId="a985d929-ec43-4a68-b2d7-ba722c0a7c2e" providerId="ADAL" clId="{EBF40236-C8A8-4E9A-B20E-FA9A4A825685}" dt="2025-04-16T14:03:45.214" v="188" actId="6549"/>
          <ac:spMkLst>
            <pc:docMk/>
            <pc:sldMk cId="2898755195" sldId="258"/>
            <ac:spMk id="2" creationId="{377B8273-F38B-5919-96D9-98A51C7CF52D}"/>
          </ac:spMkLst>
        </pc:spChg>
        <pc:spChg chg="mod">
          <ac:chgData name="DSA - Daiana Belén Escobar" userId="a985d929-ec43-4a68-b2d7-ba722c0a7c2e" providerId="ADAL" clId="{EBF40236-C8A8-4E9A-B20E-FA9A4A825685}" dt="2025-04-16T14:04:04.437" v="198" actId="20577"/>
          <ac:spMkLst>
            <pc:docMk/>
            <pc:sldMk cId="2898755195" sldId="258"/>
            <ac:spMk id="4" creationId="{090E9DB6-0071-A7C3-CEFC-878D896FA7F9}"/>
          </ac:spMkLst>
        </pc:spChg>
        <pc:spChg chg="mod">
          <ac:chgData name="DSA - Daiana Belén Escobar" userId="a985d929-ec43-4a68-b2d7-ba722c0a7c2e" providerId="ADAL" clId="{EBF40236-C8A8-4E9A-B20E-FA9A4A825685}" dt="2025-04-16T14:04:17.074" v="201"/>
          <ac:spMkLst>
            <pc:docMk/>
            <pc:sldMk cId="2898755195" sldId="258"/>
            <ac:spMk id="5" creationId="{CFFB16A4-0C2A-2C7B-A488-DA132AEDCBBC}"/>
          </ac:spMkLst>
        </pc:spChg>
        <pc:spChg chg="mod">
          <ac:chgData name="DSA - Daiana Belén Escobar" userId="a985d929-ec43-4a68-b2d7-ba722c0a7c2e" providerId="ADAL" clId="{EBF40236-C8A8-4E9A-B20E-FA9A4A825685}" dt="2025-04-16T14:04:34.697" v="204"/>
          <ac:spMkLst>
            <pc:docMk/>
            <pc:sldMk cId="2898755195" sldId="258"/>
            <ac:spMk id="7" creationId="{A94CA4B3-FEC6-351A-0410-070FF06802F1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4:01:06.656" v="166" actId="1076"/>
        <pc:sldMkLst>
          <pc:docMk/>
          <pc:sldMk cId="2882692569" sldId="259"/>
        </pc:sldMkLst>
        <pc:spChg chg="mod">
          <ac:chgData name="DSA - Daiana Belén Escobar" userId="a985d929-ec43-4a68-b2d7-ba722c0a7c2e" providerId="ADAL" clId="{EBF40236-C8A8-4E9A-B20E-FA9A4A825685}" dt="2025-04-16T14:00:55.543" v="164" actId="1076"/>
          <ac:spMkLst>
            <pc:docMk/>
            <pc:sldMk cId="2882692569" sldId="259"/>
            <ac:spMk id="4" creationId="{20663C60-A8F8-50FE-0F1D-FCE026398F6C}"/>
          </ac:spMkLst>
        </pc:spChg>
        <pc:spChg chg="mod">
          <ac:chgData name="DSA - Daiana Belén Escobar" userId="a985d929-ec43-4a68-b2d7-ba722c0a7c2e" providerId="ADAL" clId="{EBF40236-C8A8-4E9A-B20E-FA9A4A825685}" dt="2025-04-16T14:01:01.500" v="165" actId="1076"/>
          <ac:spMkLst>
            <pc:docMk/>
            <pc:sldMk cId="2882692569" sldId="259"/>
            <ac:spMk id="5" creationId="{8FA1325A-7EC7-7571-0C5E-E7BAF47DC9C0}"/>
          </ac:spMkLst>
        </pc:spChg>
        <pc:spChg chg="mod">
          <ac:chgData name="DSA - Daiana Belén Escobar" userId="a985d929-ec43-4a68-b2d7-ba722c0a7c2e" providerId="ADAL" clId="{EBF40236-C8A8-4E9A-B20E-FA9A4A825685}" dt="2025-04-16T14:01:06.656" v="166" actId="1076"/>
          <ac:spMkLst>
            <pc:docMk/>
            <pc:sldMk cId="2882692569" sldId="259"/>
            <ac:spMk id="6" creationId="{A53E89F2-BEE0-EF95-6148-62BF12C60A21}"/>
          </ac:spMkLst>
        </pc:spChg>
        <pc:spChg chg="mod">
          <ac:chgData name="DSA - Daiana Belén Escobar" userId="a985d929-ec43-4a68-b2d7-ba722c0a7c2e" providerId="ADAL" clId="{EBF40236-C8A8-4E9A-B20E-FA9A4A825685}" dt="2025-04-16T14:00:52.013" v="163" actId="1076"/>
          <ac:spMkLst>
            <pc:docMk/>
            <pc:sldMk cId="2882692569" sldId="259"/>
            <ac:spMk id="7" creationId="{3BFE12B3-B52A-32DB-9B99-10453CD8FC07}"/>
          </ac:spMkLst>
        </pc:spChg>
        <pc:spChg chg="mod">
          <ac:chgData name="DSA - Daiana Belén Escobar" userId="a985d929-ec43-4a68-b2d7-ba722c0a7c2e" providerId="ADAL" clId="{EBF40236-C8A8-4E9A-B20E-FA9A4A825685}" dt="2025-04-16T13:59:56.359" v="151" actId="14100"/>
          <ac:spMkLst>
            <pc:docMk/>
            <pc:sldMk cId="2882692569" sldId="259"/>
            <ac:spMk id="8" creationId="{0547BA6D-41B7-8FCB-3A8D-5F2461CBFD77}"/>
          </ac:spMkLst>
        </pc:spChg>
        <pc:picChg chg="mod">
          <ac:chgData name="DSA - Daiana Belén Escobar" userId="a985d929-ec43-4a68-b2d7-ba722c0a7c2e" providerId="ADAL" clId="{EBF40236-C8A8-4E9A-B20E-FA9A4A825685}" dt="2025-04-16T14:00:02.457" v="153" actId="1076"/>
          <ac:picMkLst>
            <pc:docMk/>
            <pc:sldMk cId="2882692569" sldId="259"/>
            <ac:picMk id="2" creationId="{1EA25AD2-A100-7368-1CD1-3BB89BD73AF4}"/>
          </ac:picMkLst>
        </pc:picChg>
      </pc:sldChg>
      <pc:sldChg chg="modSp mod">
        <pc:chgData name="DSA - Daiana Belén Escobar" userId="a985d929-ec43-4a68-b2d7-ba722c0a7c2e" providerId="ADAL" clId="{EBF40236-C8A8-4E9A-B20E-FA9A4A825685}" dt="2025-04-16T12:17:28.862" v="42"/>
        <pc:sldMkLst>
          <pc:docMk/>
          <pc:sldMk cId="3004166797" sldId="260"/>
        </pc:sldMkLst>
        <pc:spChg chg="mod">
          <ac:chgData name="DSA - Daiana Belén Escobar" userId="a985d929-ec43-4a68-b2d7-ba722c0a7c2e" providerId="ADAL" clId="{EBF40236-C8A8-4E9A-B20E-FA9A4A825685}" dt="2025-04-16T12:17:11.334" v="41"/>
          <ac:spMkLst>
            <pc:docMk/>
            <pc:sldMk cId="3004166797" sldId="260"/>
            <ac:spMk id="7" creationId="{69DF6693-60EF-2DA8-9AE2-F38B4E042370}"/>
          </ac:spMkLst>
        </pc:spChg>
        <pc:spChg chg="mod">
          <ac:chgData name="DSA - Daiana Belén Escobar" userId="a985d929-ec43-4a68-b2d7-ba722c0a7c2e" providerId="ADAL" clId="{EBF40236-C8A8-4E9A-B20E-FA9A4A825685}" dt="2025-04-16T12:17:28.862" v="42"/>
          <ac:spMkLst>
            <pc:docMk/>
            <pc:sldMk cId="3004166797" sldId="260"/>
            <ac:spMk id="8" creationId="{F4C63860-31F2-F7AB-66CE-B862179EC46F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4:03:29.952" v="185"/>
        <pc:sldMkLst>
          <pc:docMk/>
          <pc:sldMk cId="3706089113" sldId="261"/>
        </pc:sldMkLst>
        <pc:spChg chg="mod">
          <ac:chgData name="DSA - Daiana Belén Escobar" userId="a985d929-ec43-4a68-b2d7-ba722c0a7c2e" providerId="ADAL" clId="{EBF40236-C8A8-4E9A-B20E-FA9A4A825685}" dt="2025-04-16T14:01:22.613" v="177" actId="6549"/>
          <ac:spMkLst>
            <pc:docMk/>
            <pc:sldMk cId="3706089113" sldId="261"/>
            <ac:spMk id="2" creationId="{E7F5B4EA-C289-0448-E28F-5338A2380A50}"/>
          </ac:spMkLst>
        </pc:spChg>
        <pc:spChg chg="mod">
          <ac:chgData name="DSA - Daiana Belén Escobar" userId="a985d929-ec43-4a68-b2d7-ba722c0a7c2e" providerId="ADAL" clId="{EBF40236-C8A8-4E9A-B20E-FA9A4A825685}" dt="2025-04-16T14:03:29.952" v="185"/>
          <ac:spMkLst>
            <pc:docMk/>
            <pc:sldMk cId="3706089113" sldId="261"/>
            <ac:spMk id="3" creationId="{37F2A38E-DA9A-2956-397B-ECDA52266BF1}"/>
          </ac:spMkLst>
        </pc:spChg>
        <pc:spChg chg="mod">
          <ac:chgData name="DSA - Daiana Belén Escobar" userId="a985d929-ec43-4a68-b2d7-ba722c0a7c2e" providerId="ADAL" clId="{EBF40236-C8A8-4E9A-B20E-FA9A4A825685}" dt="2025-04-16T14:03:18.473" v="182"/>
          <ac:spMkLst>
            <pc:docMk/>
            <pc:sldMk cId="3706089113" sldId="261"/>
            <ac:spMk id="8" creationId="{79D8D0CF-3F11-68CB-0C5D-9E32F3FC27F3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5T19:14:33.827" v="19" actId="790"/>
        <pc:sldMkLst>
          <pc:docMk/>
          <pc:sldMk cId="2077340877" sldId="266"/>
        </pc:sldMkLst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077340877" sldId="266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077340877" sldId="266"/>
            <ac:spMk id="8" creationId="{66DC45F1-6B6E-F227-6665-6059501FC2B2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5T19:14:33.827" v="19" actId="790"/>
        <pc:sldMkLst>
          <pc:docMk/>
          <pc:sldMk cId="2770224770" sldId="267"/>
        </pc:sldMkLst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770224770" sldId="267"/>
            <ac:spMk id="8" creationId="{CADF02AD-A7F1-5A66-12F5-695DCED26802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5T19:14:33.827" v="19" actId="790"/>
        <pc:sldMkLst>
          <pc:docMk/>
          <pc:sldMk cId="160371998" sldId="268"/>
        </pc:sldMkLst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160371998" sldId="268"/>
            <ac:spMk id="4" creationId="{B6079456-037E-E11F-4DA1-BD60B4B4D9AB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160371998" sldId="268"/>
            <ac:spMk id="6" creationId="{7E1371EA-34E0-918E-3CC9-55337ADDF395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160371998" sldId="268"/>
            <ac:spMk id="8" creationId="{98ABE31A-986B-41F8-D3F7-4A80BC2D8B1E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160371998" sldId="268"/>
            <ac:spMk id="11" creationId="{FD6FD9FD-1959-3F84-769A-BDCD45E2287F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3:10:39.920" v="63"/>
        <pc:sldMkLst>
          <pc:docMk/>
          <pc:sldMk cId="4146978304" sldId="269"/>
        </pc:sldMkLst>
        <pc:spChg chg="mod">
          <ac:chgData name="DSA - Daiana Belén Escobar" userId="a985d929-ec43-4a68-b2d7-ba722c0a7c2e" providerId="ADAL" clId="{EBF40236-C8A8-4E9A-B20E-FA9A4A825685}" dt="2025-04-16T13:09:19.383" v="50"/>
          <ac:spMkLst>
            <pc:docMk/>
            <pc:sldMk cId="4146978304" sldId="269"/>
            <ac:spMk id="3" creationId="{E1D181E6-E424-36E8-1F9B-81BF34A031CD}"/>
          </ac:spMkLst>
        </pc:spChg>
        <pc:spChg chg="mod">
          <ac:chgData name="DSA - Daiana Belén Escobar" userId="a985d929-ec43-4a68-b2d7-ba722c0a7c2e" providerId="ADAL" clId="{EBF40236-C8A8-4E9A-B20E-FA9A4A825685}" dt="2025-04-16T13:10:39.920" v="63"/>
          <ac:spMkLst>
            <pc:docMk/>
            <pc:sldMk cId="4146978304" sldId="269"/>
            <ac:spMk id="5" creationId="{F2DEC474-D652-570F-8633-55DD25104509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3:41:20.233" v="74" actId="14100"/>
        <pc:sldMkLst>
          <pc:docMk/>
          <pc:sldMk cId="844473669" sldId="270"/>
        </pc:sldMkLst>
        <pc:spChg chg="mod">
          <ac:chgData name="DSA - Daiana Belén Escobar" userId="a985d929-ec43-4a68-b2d7-ba722c0a7c2e" providerId="ADAL" clId="{EBF40236-C8A8-4E9A-B20E-FA9A4A825685}" dt="2025-04-16T13:41:20.233" v="74" actId="14100"/>
          <ac:spMkLst>
            <pc:docMk/>
            <pc:sldMk cId="844473669" sldId="270"/>
            <ac:spMk id="8" creationId="{84FB5B3A-31EB-F1B7-8970-0C4982AEF6B2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3:54:30.330" v="84" actId="20577"/>
        <pc:sldMkLst>
          <pc:docMk/>
          <pc:sldMk cId="2024758542" sldId="271"/>
        </pc:sldMkLst>
        <pc:spChg chg="mod ord">
          <ac:chgData name="DSA - Daiana Belén Escobar" userId="a985d929-ec43-4a68-b2d7-ba722c0a7c2e" providerId="ADAL" clId="{EBF40236-C8A8-4E9A-B20E-FA9A4A825685}" dt="2025-04-16T13:42:03.545" v="81" actId="171"/>
          <ac:spMkLst>
            <pc:docMk/>
            <pc:sldMk cId="2024758542" sldId="271"/>
            <ac:spMk id="4" creationId="{567CC3C8-77C6-6D24-C1D2-01A208CA7DB0}"/>
          </ac:spMkLst>
        </pc:spChg>
        <pc:spChg chg="mod">
          <ac:chgData name="DSA - Daiana Belén Escobar" userId="a985d929-ec43-4a68-b2d7-ba722c0a7c2e" providerId="ADAL" clId="{EBF40236-C8A8-4E9A-B20E-FA9A4A825685}" dt="2025-04-16T13:54:30.330" v="84" actId="20577"/>
          <ac:spMkLst>
            <pc:docMk/>
            <pc:sldMk cId="2024758542" sldId="271"/>
            <ac:spMk id="6" creationId="{D9CA2981-D6C0-697D-3072-736F2F67BA4A}"/>
          </ac:spMkLst>
        </pc:spChg>
        <pc:spChg chg="mod">
          <ac:chgData name="DSA - Daiana Belén Escobar" userId="a985d929-ec43-4a68-b2d7-ba722c0a7c2e" providerId="ADAL" clId="{EBF40236-C8A8-4E9A-B20E-FA9A4A825685}" dt="2025-04-16T13:42:07.321" v="82" actId="20577"/>
          <ac:spMkLst>
            <pc:docMk/>
            <pc:sldMk cId="2024758542" sldId="271"/>
            <ac:spMk id="8" creationId="{84190F60-BB85-9CBB-D237-986733D23449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024758542" sldId="271"/>
            <ac:spMk id="11" creationId="{0017367C-8857-AF62-795B-90AC506891D2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3:55:11.714" v="92"/>
        <pc:sldMkLst>
          <pc:docMk/>
          <pc:sldMk cId="3917508469" sldId="272"/>
        </pc:sldMkLst>
        <pc:spChg chg="mod">
          <ac:chgData name="DSA - Daiana Belén Escobar" userId="a985d929-ec43-4a68-b2d7-ba722c0a7c2e" providerId="ADAL" clId="{EBF40236-C8A8-4E9A-B20E-FA9A4A825685}" dt="2025-04-16T13:54:54.810" v="87"/>
          <ac:spMkLst>
            <pc:docMk/>
            <pc:sldMk cId="3917508469" sldId="272"/>
            <ac:spMk id="3" creationId="{C52B353D-4F5D-CDE6-B5E7-684F0055BA52}"/>
          </ac:spMkLst>
        </pc:spChg>
        <pc:spChg chg="mod">
          <ac:chgData name="DSA - Daiana Belén Escobar" userId="a985d929-ec43-4a68-b2d7-ba722c0a7c2e" providerId="ADAL" clId="{EBF40236-C8A8-4E9A-B20E-FA9A4A825685}" dt="2025-04-16T13:55:11.714" v="92"/>
          <ac:spMkLst>
            <pc:docMk/>
            <pc:sldMk cId="3917508469" sldId="272"/>
            <ac:spMk id="5" creationId="{DDB3FDE3-9058-B711-DCA2-CC56F769C239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3:56:14.844" v="105" actId="1076"/>
        <pc:sldMkLst>
          <pc:docMk/>
          <pc:sldMk cId="3428171769" sldId="273"/>
        </pc:sldMkLst>
        <pc:spChg chg="mod ord">
          <ac:chgData name="DSA - Daiana Belén Escobar" userId="a985d929-ec43-4a68-b2d7-ba722c0a7c2e" providerId="ADAL" clId="{EBF40236-C8A8-4E9A-B20E-FA9A4A825685}" dt="2025-04-16T13:55:38.714" v="96" actId="171"/>
          <ac:spMkLst>
            <pc:docMk/>
            <pc:sldMk cId="3428171769" sldId="273"/>
            <ac:spMk id="4" creationId="{1D28A375-7863-6C49-0035-73CC26E1142B}"/>
          </ac:spMkLst>
        </pc:spChg>
        <pc:spChg chg="mod">
          <ac:chgData name="DSA - Daiana Belén Escobar" userId="a985d929-ec43-4a68-b2d7-ba722c0a7c2e" providerId="ADAL" clId="{EBF40236-C8A8-4E9A-B20E-FA9A4A825685}" dt="2025-04-16T13:56:10.592" v="104" actId="1076"/>
          <ac:spMkLst>
            <pc:docMk/>
            <pc:sldMk cId="3428171769" sldId="273"/>
            <ac:spMk id="6" creationId="{7F6F8FD5-27D5-61FA-47AC-B5A73A051BDC}"/>
          </ac:spMkLst>
        </pc:spChg>
        <pc:spChg chg="mod">
          <ac:chgData name="DSA - Daiana Belén Escobar" userId="a985d929-ec43-4a68-b2d7-ba722c0a7c2e" providerId="ADAL" clId="{EBF40236-C8A8-4E9A-B20E-FA9A4A825685}" dt="2025-04-16T13:56:14.844" v="105" actId="1076"/>
          <ac:spMkLst>
            <pc:docMk/>
            <pc:sldMk cId="3428171769" sldId="273"/>
            <ac:spMk id="8" creationId="{5F163DC6-ECC0-F140-9CC5-E1450176CEF2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3428171769" sldId="273"/>
            <ac:spMk id="11" creationId="{785416AE-B484-F5FA-FE87-C57F9F4FE10C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3:57:01.548" v="114"/>
        <pc:sldMkLst>
          <pc:docMk/>
          <pc:sldMk cId="3279472858" sldId="274"/>
        </pc:sldMkLst>
        <pc:spChg chg="mod">
          <ac:chgData name="DSA - Daiana Belén Escobar" userId="a985d929-ec43-4a68-b2d7-ba722c0a7c2e" providerId="ADAL" clId="{EBF40236-C8A8-4E9A-B20E-FA9A4A825685}" dt="2025-04-16T13:56:30.835" v="108"/>
          <ac:spMkLst>
            <pc:docMk/>
            <pc:sldMk cId="3279472858" sldId="274"/>
            <ac:spMk id="3" creationId="{BF04BF73-A924-50EE-D986-E6CB9A49A0BE}"/>
          </ac:spMkLst>
        </pc:spChg>
        <pc:spChg chg="mod">
          <ac:chgData name="DSA - Daiana Belén Escobar" userId="a985d929-ec43-4a68-b2d7-ba722c0a7c2e" providerId="ADAL" clId="{EBF40236-C8A8-4E9A-B20E-FA9A4A825685}" dt="2025-04-16T13:57:01.548" v="114"/>
          <ac:spMkLst>
            <pc:docMk/>
            <pc:sldMk cId="3279472858" sldId="274"/>
            <ac:spMk id="4" creationId="{E4857EAA-368B-946B-4025-84E2A8A19AD5}"/>
          </ac:spMkLst>
        </pc:spChg>
        <pc:spChg chg="mod">
          <ac:chgData name="DSA - Daiana Belén Escobar" userId="a985d929-ec43-4a68-b2d7-ba722c0a7c2e" providerId="ADAL" clId="{EBF40236-C8A8-4E9A-B20E-FA9A4A825685}" dt="2025-04-16T13:56:46.996" v="111"/>
          <ac:spMkLst>
            <pc:docMk/>
            <pc:sldMk cId="3279472858" sldId="274"/>
            <ac:spMk id="5" creationId="{B01AE813-2C89-0E99-1E7D-722EAED41991}"/>
          </ac:spMkLst>
        </pc:spChg>
      </pc:sldChg>
      <pc:sldChg chg="modSp mod">
        <pc:chgData name="DSA - Daiana Belén Escobar" userId="a985d929-ec43-4a68-b2d7-ba722c0a7c2e" providerId="ADAL" clId="{EBF40236-C8A8-4E9A-B20E-FA9A4A825685}" dt="2025-04-16T14:05:28.760" v="221"/>
        <pc:sldMkLst>
          <pc:docMk/>
          <pc:sldMk cId="959807282" sldId="276"/>
        </pc:sldMkLst>
        <pc:spChg chg="mod">
          <ac:chgData name="DSA - Daiana Belén Escobar" userId="a985d929-ec43-4a68-b2d7-ba722c0a7c2e" providerId="ADAL" clId="{EBF40236-C8A8-4E9A-B20E-FA9A4A825685}" dt="2025-04-16T14:05:05.351" v="215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EBF40236-C8A8-4E9A-B20E-FA9A4A825685}" dt="2025-04-16T14:04:53.261" v="212"/>
          <ac:spMkLst>
            <pc:docMk/>
            <pc:sldMk cId="959807282" sldId="276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EBF40236-C8A8-4E9A-B20E-FA9A4A825685}" dt="2025-04-16T14:05:16.453" v="218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EBF40236-C8A8-4E9A-B20E-FA9A4A825685}" dt="2025-04-16T14:05:28.760" v="221"/>
          <ac:spMkLst>
            <pc:docMk/>
            <pc:sldMk cId="959807282" sldId="276"/>
            <ac:spMk id="7" creationId="{D3B1FE49-0F1B-5942-8CF1-65D92A1EA740}"/>
          </ac:spMkLst>
        </pc:spChg>
      </pc:sldChg>
      <pc:sldChg chg="modSp add mod">
        <pc:chgData name="DSA - Daiana Belén Escobar" userId="a985d929-ec43-4a68-b2d7-ba722c0a7c2e" providerId="ADAL" clId="{EBF40236-C8A8-4E9A-B20E-FA9A4A825685}" dt="2025-04-15T19:14:33.827" v="19" actId="790"/>
        <pc:sldMkLst>
          <pc:docMk/>
          <pc:sldMk cId="2137718821" sldId="277"/>
        </pc:sldMkLst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137718821" sldId="277"/>
            <ac:spMk id="6" creationId="{1111DEAC-2DE4-4D0A-90B9-FD6A977A872F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137718821" sldId="277"/>
            <ac:spMk id="7" creationId="{60F825EF-A570-359C-F276-EA136556E659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137718821" sldId="277"/>
            <ac:spMk id="8" creationId="{F67EAAC4-4878-C730-1CA3-1BC94DEEC2A2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137718821" sldId="277"/>
            <ac:spMk id="9" creationId="{348C66BB-8E69-95DB-077A-0B627A6EAE35}"/>
          </ac:spMkLst>
        </pc:spChg>
        <pc:spChg chg="mod">
          <ac:chgData name="DSA - Daiana Belén Escobar" userId="a985d929-ec43-4a68-b2d7-ba722c0a7c2e" providerId="ADAL" clId="{EBF40236-C8A8-4E9A-B20E-FA9A4A825685}" dt="2025-04-15T19:14:33.827" v="19" actId="790"/>
          <ac:spMkLst>
            <pc:docMk/>
            <pc:sldMk cId="2137718821" sldId="277"/>
            <ac:spMk id="10" creationId="{3736A5F8-EB4E-E412-136D-3BADB822B8E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noProof="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es-AR" sz="4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es-AR" sz="16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1377188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3EE05-59BD-5644-312B-E9A56AF6F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DD67B63-9C20-2EEA-10C3-02F917E87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F04BF73-A924-50EE-D986-E6CB9A49A0BE}"/>
              </a:ext>
            </a:extLst>
          </p:cNvPr>
          <p:cNvSpPr txBox="1"/>
          <p:nvPr/>
        </p:nvSpPr>
        <p:spPr>
          <a:xfrm>
            <a:off x="1364670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SABIDURÍA PARA CUIDAR DE SÍ MISMO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01AE813-2C89-0E99-1E7D-722EAED41991}"/>
              </a:ext>
            </a:extLst>
          </p:cNvPr>
          <p:cNvSpPr txBox="1"/>
          <p:nvPr/>
        </p:nvSpPr>
        <p:spPr>
          <a:xfrm>
            <a:off x="1942013" y="3084762"/>
            <a:ext cx="83079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“Más vale un puño lleno con descanso, que ambos puños llenos con trabajo y aflicción de espíritu.”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4857EAA-368B-946B-4025-84E2A8A19AD5}"/>
              </a:ext>
            </a:extLst>
          </p:cNvPr>
          <p:cNvSpPr txBox="1"/>
          <p:nvPr/>
        </p:nvSpPr>
        <p:spPr>
          <a:xfrm>
            <a:off x="4361363" y="5029430"/>
            <a:ext cx="3469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kumimoji="0" lang="es-A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Eclesiastés 4:6</a:t>
            </a:r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9472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04B0A-4488-BE06-348D-188DE6F83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essoa jogando frisbee no parque&#10;&#10;O conteúdo gerado por IA pode estar incorreto.">
            <a:extLst>
              <a:ext uri="{FF2B5EF4-FFF2-40B4-BE49-F238E27FC236}">
                <a16:creationId xmlns:a16="http://schemas.microsoft.com/office/drawing/2014/main" id="{BA210ACC-7947-231A-4943-DEA829BB2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-3429"/>
            <a:ext cx="10287000" cy="686142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F4A8E76-7258-457C-71EE-CBCF0197F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DF02AD-A7F1-5A66-12F5-695DCED26802}"/>
              </a:ext>
            </a:extLst>
          </p:cNvPr>
          <p:cNvSpPr txBox="1"/>
          <p:nvPr/>
        </p:nvSpPr>
        <p:spPr>
          <a:xfrm>
            <a:off x="843395" y="2090171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Sabedoria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é </a:t>
            </a:r>
            <a:r>
              <a:rPr lang="es-AR" sz="28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também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cuidar de si mesmo </a:t>
            </a:r>
            <a:r>
              <a:rPr lang="es-AR" sz="28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AR" sz="28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temperança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melhorando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a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qualidade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de vida e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sendo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uma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bênção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para si mesmo e para a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família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2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511B5-BF48-8284-A1F6-9A6C9AD57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49B7769-0FA9-417B-4D34-A90D8BD66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E1371EA-34E0-918E-3CC9-55337ADDF395}"/>
              </a:ext>
            </a:extLst>
          </p:cNvPr>
          <p:cNvSpPr txBox="1"/>
          <p:nvPr/>
        </p:nvSpPr>
        <p:spPr>
          <a:xfrm>
            <a:off x="4496665" y="4717192"/>
            <a:ext cx="31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(Richard Baxter)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8ABE31A-986B-41F8-D3F7-4A80BC2D8B1E}"/>
              </a:ext>
            </a:extLst>
          </p:cNvPr>
          <p:cNvSpPr txBox="1"/>
          <p:nvPr/>
        </p:nvSpPr>
        <p:spPr>
          <a:xfrm>
            <a:off x="2335933" y="2226812"/>
            <a:ext cx="75201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O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céu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pagará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qualquer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prejuízo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que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possamos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sofrer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para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ganhá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-lo; mas nada pode pagar o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prejuízo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de 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perdê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-lo.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6079456-037E-E11F-4DA1-BD60B4B4D9AB}"/>
              </a:ext>
            </a:extLst>
          </p:cNvPr>
          <p:cNvSpPr txBox="1"/>
          <p:nvPr/>
        </p:nvSpPr>
        <p:spPr>
          <a:xfrm>
            <a:off x="1004166" y="13150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D6FD9FD-1959-3F84-769A-BDCD45E2287F}"/>
              </a:ext>
            </a:extLst>
          </p:cNvPr>
          <p:cNvSpPr txBox="1"/>
          <p:nvPr/>
        </p:nvSpPr>
        <p:spPr>
          <a:xfrm>
            <a:off x="8973848" y="3105737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371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2AE82DC-294B-28E6-3E58-0C41F6C61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817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53E89F2-BEE0-EF95-6148-62BF12C60A21}"/>
              </a:ext>
            </a:extLst>
          </p:cNvPr>
          <p:cNvSpPr txBox="1"/>
          <p:nvPr/>
        </p:nvSpPr>
        <p:spPr>
          <a:xfrm>
            <a:off x="6095999" y="757995"/>
            <a:ext cx="4654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CUIDE SU CUERPO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4986670" y="1695294"/>
            <a:ext cx="5972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Hable con su médico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0663C60-A8F8-50FE-0F1D-FCE026398F6C}"/>
              </a:ext>
            </a:extLst>
          </p:cNvPr>
          <p:cNvSpPr txBox="1"/>
          <p:nvPr/>
        </p:nvSpPr>
        <p:spPr>
          <a:xfrm>
            <a:off x="4986670" y="2359016"/>
            <a:ext cx="69294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</a:t>
            </a:r>
            <a:r>
              <a:rPr lang="es-AR" sz="28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dopte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un plan regular de ejercicio físico que sea adecuado para su edad y estado de salud.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FA1325A-7EC7-7571-0C5E-E7BAF47DC9C0}"/>
              </a:ext>
            </a:extLst>
          </p:cNvPr>
          <p:cNvSpPr txBox="1"/>
          <p:nvPr/>
        </p:nvSpPr>
        <p:spPr>
          <a:xfrm>
            <a:off x="4986670" y="5410010"/>
            <a:ext cx="69294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No se prive de una buena noche de sueño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BFE12B3-B52A-32DB-9B99-10453CD8FC07}"/>
              </a:ext>
            </a:extLst>
          </p:cNvPr>
          <p:cNvSpPr txBox="1"/>
          <p:nvPr/>
        </p:nvSpPr>
        <p:spPr>
          <a:xfrm>
            <a:off x="4986670" y="3884513"/>
            <a:ext cx="73453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Observe su alimentación y descanso, respire profundamente, beba mucha agua, disfrute de la luz del sol.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455F65F-9185-A68C-4CBF-B4DE7BEC9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780357" y="-1"/>
            <a:ext cx="103534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5676900" y="2195185"/>
            <a:ext cx="51954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“Dios no requiere que sus hijos se priven de lo que necesitan realmente para su salud y comodidad, pero no aprueba el desenfreno, la prodigalidad ni la ostentación.”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7F5B4EA-C289-0448-E28F-5338A2380A50}"/>
              </a:ext>
            </a:extLst>
          </p:cNvPr>
          <p:cNvSpPr txBox="1"/>
          <p:nvPr/>
        </p:nvSpPr>
        <p:spPr>
          <a:xfrm>
            <a:off x="4909886" y="992857"/>
            <a:ext cx="5962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CUIDE SUS EMOCIONES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7F2A38E-DA9A-2956-397B-ECDA52266BF1}"/>
              </a:ext>
            </a:extLst>
          </p:cNvPr>
          <p:cNvSpPr txBox="1"/>
          <p:nvPr/>
        </p:nvSpPr>
        <p:spPr>
          <a:xfrm>
            <a:off x="6415520" y="5281587"/>
            <a:ext cx="4456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hogar cristiano, p. 343</a:t>
            </a:r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Pessoas sentadas ao redor de uma mesa&#10;&#10;O conteúdo gerado por IA pode estar incorreto.">
            <a:extLst>
              <a:ext uri="{FF2B5EF4-FFF2-40B4-BE49-F238E27FC236}">
                <a16:creationId xmlns:a16="http://schemas.microsoft.com/office/drawing/2014/main" id="{FA959A8F-C732-A77F-EA78-8DB982C3A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219" y="0"/>
            <a:ext cx="1029101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7B8273-F38B-5919-96D9-98A51C7CF52D}"/>
              </a:ext>
            </a:extLst>
          </p:cNvPr>
          <p:cNvSpPr txBox="1"/>
          <p:nvPr/>
        </p:nvSpPr>
        <p:spPr>
          <a:xfrm>
            <a:off x="1040664" y="932674"/>
            <a:ext cx="5690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CUIDE SUS FINANZAS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90E9DB6-0071-A7C3-CEFC-878D896FA7F9}"/>
              </a:ext>
            </a:extLst>
          </p:cNvPr>
          <p:cNvSpPr txBox="1"/>
          <p:nvPr/>
        </p:nvSpPr>
        <p:spPr>
          <a:xfrm>
            <a:off x="612407" y="1998274"/>
            <a:ext cx="636941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6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Evite gastar su dinero en hacer una fachada y ostentar.</a:t>
            </a:r>
            <a:endParaRPr lang="es-A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FFB16A4-0C2A-2C7B-A488-DA132AEDCBBC}"/>
              </a:ext>
            </a:extLst>
          </p:cNvPr>
          <p:cNvSpPr txBox="1"/>
          <p:nvPr/>
        </p:nvSpPr>
        <p:spPr>
          <a:xfrm>
            <a:off x="612407" y="3163466"/>
            <a:ext cx="686471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6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Pero no se prive de las cosas buenas y de lo que realmente es necesario según pueda disfrutar.</a:t>
            </a:r>
            <a:endParaRPr lang="es-A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94CA4B3-FEC6-351A-0410-070FF06802F1}"/>
              </a:ext>
            </a:extLst>
          </p:cNvPr>
          <p:cNvSpPr txBox="1"/>
          <p:nvPr/>
        </p:nvSpPr>
        <p:spPr>
          <a:xfrm>
            <a:off x="612407" y="4728769"/>
            <a:ext cx="65472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Arial" panose="020B0604020202020204" pitchFamily="34" charset="0"/>
              <a:buChar char="•"/>
            </a:pPr>
            <a:r>
              <a:rPr lang="es-AR" sz="26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Ahorrar no significa necesariamente martirio. Sea sabio y use el sentido común al ahorrar.</a:t>
            </a:r>
            <a:endParaRPr lang="es-AR" sz="26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DA52B00-091B-6F40-D4B0-6C97270D1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359026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</a:t>
            </a:r>
            <a:r>
              <a:rPr kumimoji="0" lang="es-AR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¿He sido sabio en el Espíritu Santo al tratar a mi familia, a mis empleados y a otras personas con bondad y fidelidad?</a:t>
            </a:r>
            <a:endParaRPr kumimoji="0" lang="es-A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3" y="3607463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¿Será que en la búsqueda de mis objetivos he sido frío e indiferente, tratando a los demás sin amabilidad?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957262" y="4855899"/>
            <a:ext cx="104489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¿Cómo puedo mejorar en el cuidado de mí mismo, siendo bueno conmigo mismo, de acuerdo con la templanza bíblica?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REFLEXIONAR: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1111102" y="4520702"/>
            <a:ext cx="9969795" cy="848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000" b="0" i="0" noProof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“Mejor es la sabiduría que las armas de guerra; pero un pecador destruye mucho bien.”</a:t>
            </a:r>
          </a:p>
          <a:p>
            <a:pPr algn="ctr">
              <a:spcAft>
                <a:spcPts val="1125"/>
              </a:spcAft>
            </a:pPr>
            <a:r>
              <a:rPr lang="es-AR" sz="2000" b="1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Eclesiastés 9:18</a:t>
            </a:r>
            <a:endParaRPr lang="es-AR" sz="20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111315"/>
            <a:ext cx="779202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58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SABIDURÍA EN LA VIDA Y</a:t>
            </a:r>
          </a:p>
          <a:p>
            <a:pPr algn="ctr"/>
            <a:r>
              <a:rPr lang="es-AR" sz="58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EN LA FAMILIA</a:t>
            </a:r>
          </a:p>
        </p:txBody>
      </p:sp>
    </p:spTree>
    <p:extLst>
      <p:ext uri="{BB962C8B-B14F-4D97-AF65-F5344CB8AC3E}">
        <p14:creationId xmlns:p14="http://schemas.microsoft.com/office/powerpoint/2010/main" val="207734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7F03ECE-6F5B-06BB-06A6-A324F6B73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4820515" y="4215908"/>
            <a:ext cx="255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A. W. </a:t>
            </a:r>
            <a:r>
              <a:rPr lang="es-AR" sz="24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Tozer</a:t>
            </a:r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699366" y="14609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360078" y="2282582"/>
            <a:ext cx="7471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Lo que le fascina le guiará. Así que, ore para que lo único que le fascine sea Dios y su gloria.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337673" y="248165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 com a mão no rosto&#10;&#10;O conteúdo gerado por IA pode estar incorreto.">
            <a:extLst>
              <a:ext uri="{FF2B5EF4-FFF2-40B4-BE49-F238E27FC236}">
                <a16:creationId xmlns:a16="http://schemas.microsoft.com/office/drawing/2014/main" id="{9A222204-6FBD-9C5F-D75C-A4E568959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893" y="0"/>
            <a:ext cx="15122769" cy="685800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BE55383C-B820-6047-1C2E-C3CBA5FC4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33695" y="1472053"/>
            <a:ext cx="5760510" cy="1956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“...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pero un solo pecador destruye mucho bien.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 (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Ecl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9:18). </a:t>
            </a:r>
          </a:p>
          <a:p>
            <a:pPr>
              <a:spcAft>
                <a:spcPts val="1125"/>
              </a:spcAft>
            </a:pPr>
            <a:r>
              <a:rPr lang="es-AR" sz="28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 sólo bienes materiales, sino también espirituales.</a:t>
            </a:r>
            <a:endParaRPr lang="es-AR" sz="2800" b="0" i="0" noProof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9DF6693-60EF-2DA8-9AE2-F38B4E042370}"/>
              </a:ext>
            </a:extLst>
          </p:cNvPr>
          <p:cNvSpPr txBox="1"/>
          <p:nvPr/>
        </p:nvSpPr>
        <p:spPr>
          <a:xfrm>
            <a:off x="1033694" y="3932145"/>
            <a:ext cx="48525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ausencia de sabiduría es más destructiva que todos los enemigos juntos.</a:t>
            </a: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8A3F7-1B95-15A2-6764-3A303765D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9E20632F-BD1B-8C61-99E8-818E2EB04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1D181E6-E424-36E8-1F9B-81BF34A031CD}"/>
              </a:ext>
            </a:extLst>
          </p:cNvPr>
          <p:cNvSpPr txBox="1"/>
          <p:nvPr/>
        </p:nvSpPr>
        <p:spPr>
          <a:xfrm>
            <a:off x="1364671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LA SABIDURÍA ES BONDAD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2DEC474-D652-570F-8633-55DD25104509}"/>
              </a:ext>
            </a:extLst>
          </p:cNvPr>
          <p:cNvSpPr txBox="1"/>
          <p:nvPr/>
        </p:nvSpPr>
        <p:spPr>
          <a:xfrm>
            <a:off x="1064633" y="2732337"/>
            <a:ext cx="10062730" cy="281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Biblia dice que hay que buscar la 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sabiduría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más que los tesoros, y señala en la dirección correcta: “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 temor de Jehová es el principio de la sabiduría” </a:t>
            </a: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(Prov. 9:10).</a:t>
            </a:r>
          </a:p>
          <a:p>
            <a:pPr algn="just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Tanto en el Antiguo como en el Nuevo Testamento, Dios es definido como bueno (Sal. 136:1) , y el fruto su Espíritu está en “toda bondad”, justicia y verdad (Efe. 5:9).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978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0FD49-DCCF-4E9E-7736-FC2FA0DC2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Homem de terno segurando arma&#10;&#10;O conteúdo gerado por IA pode estar incorreto.">
            <a:extLst>
              <a:ext uri="{FF2B5EF4-FFF2-40B4-BE49-F238E27FC236}">
                <a16:creationId xmlns:a16="http://schemas.microsoft.com/office/drawing/2014/main" id="{2BBF1E6A-59A2-1E31-2B7B-0101EA79E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2417" y="-1"/>
            <a:ext cx="10287000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0EF1529-382F-DBFA-64F5-C1C66AAE5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4FB5B3A-31EB-F1B7-8970-0C4982AEF6B2}"/>
              </a:ext>
            </a:extLst>
          </p:cNvPr>
          <p:cNvSpPr txBox="1"/>
          <p:nvPr/>
        </p:nvSpPr>
        <p:spPr>
          <a:xfrm>
            <a:off x="6095999" y="1443840"/>
            <a:ext cx="49193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Por lo tanto, no basta con ser productivo y trabajador, técnico y creativo. No basta con ser un hombre de resultados, </a:t>
            </a:r>
            <a:r>
              <a:rPr lang="es-A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es necesario que la bondad del Espíritu Santo esté presente 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con el prójimo y en la familia en todo.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473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0D0B5-D62E-EE40-87B6-7EF529C98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3CBB158-00CE-0DD7-0369-0F4AEB6B5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9CA2981-D6C0-697D-3072-736F2F67BA4A}"/>
              </a:ext>
            </a:extLst>
          </p:cNvPr>
          <p:cNvSpPr txBox="1"/>
          <p:nvPr/>
        </p:nvSpPr>
        <p:spPr>
          <a:xfrm>
            <a:off x="3615170" y="5047040"/>
            <a:ext cx="4961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4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Minha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AR" sz="24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consagração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AR" sz="2400" b="1" noProof="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hoje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p. 291</a:t>
            </a:r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67CC3C8-77C6-6D24-C1D2-01A208CA7DB0}"/>
              </a:ext>
            </a:extLst>
          </p:cNvPr>
          <p:cNvSpPr txBox="1"/>
          <p:nvPr/>
        </p:nvSpPr>
        <p:spPr>
          <a:xfrm>
            <a:off x="699366" y="146090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4190F60-BB85-9CBB-D237-986733D23449}"/>
              </a:ext>
            </a:extLst>
          </p:cNvPr>
          <p:cNvSpPr txBox="1"/>
          <p:nvPr/>
        </p:nvSpPr>
        <p:spPr>
          <a:xfrm>
            <a:off x="2214418" y="2036245"/>
            <a:ext cx="7763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Trabajad, no para llegar a ser grandes hombres; sino más bien para que seáis hombres buenos y perfectos, a fin de que declaréis las virtudes de aquel que os llamó de las tinieblas a su luz admirable.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017367C-8857-AF62-795B-90AC506891D2}"/>
              </a:ext>
            </a:extLst>
          </p:cNvPr>
          <p:cNvSpPr txBox="1"/>
          <p:nvPr/>
        </p:nvSpPr>
        <p:spPr>
          <a:xfrm>
            <a:off x="9552996" y="2630995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4758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BD94E-4E40-EF91-3C52-85D553A79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1D85747-AB5B-2566-6906-50BB3C258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52B353D-4F5D-CDE6-B5E7-684F0055BA52}"/>
              </a:ext>
            </a:extLst>
          </p:cNvPr>
          <p:cNvSpPr txBox="1"/>
          <p:nvPr/>
        </p:nvSpPr>
        <p:spPr>
          <a:xfrm>
            <a:off x="1364668" y="1387211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LA SABIDURÍA ES FIDELIDAD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B3FDE3-9058-B711-DCA2-CC56F769C239}"/>
              </a:ext>
            </a:extLst>
          </p:cNvPr>
          <p:cNvSpPr txBox="1"/>
          <p:nvPr/>
        </p:nvSpPr>
        <p:spPr>
          <a:xfrm>
            <a:off x="1942013" y="3482307"/>
            <a:ext cx="83079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temor del Señor es el principio de la sabiduría, y los que tienen esta sabiduría del Señor son fieles.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508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043F2-7763-D337-5994-475779A1D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2E87D5D-58AA-D309-264F-1AE60FC11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F6F8FD5-27D5-61FA-47AC-B5A73A051BDC}"/>
              </a:ext>
            </a:extLst>
          </p:cNvPr>
          <p:cNvSpPr txBox="1"/>
          <p:nvPr/>
        </p:nvSpPr>
        <p:spPr>
          <a:xfrm>
            <a:off x="4319057" y="5313260"/>
            <a:ext cx="3553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4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Educación, p. 57</a:t>
            </a:r>
            <a:r>
              <a:rPr lang="es-AR" sz="24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D28A375-7863-6C49-0035-73CC26E1142B}"/>
              </a:ext>
            </a:extLst>
          </p:cNvPr>
          <p:cNvSpPr txBox="1"/>
          <p:nvPr/>
        </p:nvSpPr>
        <p:spPr>
          <a:xfrm>
            <a:off x="527916" y="64175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F163DC6-ECC0-F140-9CC5-E1450176CEF2}"/>
              </a:ext>
            </a:extLst>
          </p:cNvPr>
          <p:cNvSpPr txBox="1"/>
          <p:nvPr/>
        </p:nvSpPr>
        <p:spPr>
          <a:xfrm>
            <a:off x="2059707" y="1098464"/>
            <a:ext cx="80725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La mayor necesidad del mundo es la de hombres que no se vendan ni se compren; hombres que sean sinceros y honrados en lo más íntimo de sus almas; hombres que no teman dar al pecado el nombre que le corresponde; hombres, cuya conciencia sea tan leal al deber como la brújula al polo; hombres que se mantengan de parte de la justicia aunque se desplomen los cielos.</a:t>
            </a:r>
            <a:endParaRPr lang="es-AR" sz="28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85416AE-B484-F5FA-FE87-C57F9F4FE10C}"/>
              </a:ext>
            </a:extLst>
          </p:cNvPr>
          <p:cNvSpPr txBox="1"/>
          <p:nvPr/>
        </p:nvSpPr>
        <p:spPr>
          <a:xfrm>
            <a:off x="9414595" y="3989821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81717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1374</TotalTime>
  <Words>704</Words>
  <Application>Microsoft Office PowerPoint</Application>
  <PresentationFormat>Widescreen</PresentationFormat>
  <Paragraphs>54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2025-04-16T14:05:32Z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