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84" r:id="rId5"/>
    <p:sldId id="258" r:id="rId6"/>
    <p:sldId id="257" r:id="rId7"/>
    <p:sldId id="259" r:id="rId8"/>
    <p:sldId id="260" r:id="rId9"/>
    <p:sldId id="261" r:id="rId10"/>
    <p:sldId id="262" r:id="rId11"/>
    <p:sldId id="272" r:id="rId12"/>
    <p:sldId id="264" r:id="rId13"/>
    <p:sldId id="265" r:id="rId14"/>
    <p:sldId id="267" r:id="rId15"/>
    <p:sldId id="268" r:id="rId16"/>
    <p:sldId id="270" r:id="rId17"/>
    <p:sldId id="280" r:id="rId18"/>
    <p:sldId id="282" r:id="rId19"/>
    <p:sldId id="283" r:id="rId20"/>
    <p:sldId id="271"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1"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E98"/>
    <a:srgbClr val="FFF4BE"/>
    <a:srgbClr val="FDCC00"/>
    <a:srgbClr val="FEF6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2"/>
    <p:restoredTop sz="94608"/>
  </p:normalViewPr>
  <p:slideViewPr>
    <p:cSldViewPr snapToGrid="0" snapToObjects="1">
      <p:cViewPr varScale="1">
        <p:scale>
          <a:sx n="90" d="100"/>
          <a:sy n="90" d="100"/>
        </p:scale>
        <p:origin x="4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SA - Daiana Belén Escobar" userId="a985d929-ec43-4a68-b2d7-ba722c0a7c2e" providerId="ADAL" clId="{488F27E8-F91D-468B-B5CE-A149EB12D7F2}"/>
    <pc:docChg chg="modSld">
      <pc:chgData name="DSA - Daiana Belén Escobar" userId="a985d929-ec43-4a68-b2d7-ba722c0a7c2e" providerId="ADAL" clId="{488F27E8-F91D-468B-B5CE-A149EB12D7F2}" dt="2025-05-22T19:48:37.938" v="0" actId="790"/>
      <pc:docMkLst>
        <pc:docMk/>
      </pc:docMkLst>
      <pc:sldChg chg="modSp mod">
        <pc:chgData name="DSA - Daiana Belén Escobar" userId="a985d929-ec43-4a68-b2d7-ba722c0a7c2e" providerId="ADAL" clId="{488F27E8-F91D-468B-B5CE-A149EB12D7F2}" dt="2025-05-22T19:48:37.938" v="0" actId="790"/>
        <pc:sldMkLst>
          <pc:docMk/>
          <pc:sldMk cId="4163096808" sldId="257"/>
        </pc:sldMkLst>
        <pc:spChg chg="mod">
          <ac:chgData name="DSA - Daiana Belén Escobar" userId="a985d929-ec43-4a68-b2d7-ba722c0a7c2e" providerId="ADAL" clId="{488F27E8-F91D-468B-B5CE-A149EB12D7F2}" dt="2025-05-22T19:48:37.938" v="0" actId="790"/>
          <ac:spMkLst>
            <pc:docMk/>
            <pc:sldMk cId="4163096808" sldId="257"/>
            <ac:spMk id="5" creationId="{4C0D1A41-15E0-C546-B50E-D381749DE240}"/>
          </ac:spMkLst>
        </pc:spChg>
        <pc:spChg chg="mod">
          <ac:chgData name="DSA - Daiana Belén Escobar" userId="a985d929-ec43-4a68-b2d7-ba722c0a7c2e" providerId="ADAL" clId="{488F27E8-F91D-468B-B5CE-A149EB12D7F2}" dt="2025-05-22T19:48:37.938" v="0" actId="790"/>
          <ac:spMkLst>
            <pc:docMk/>
            <pc:sldMk cId="4163096808" sldId="257"/>
            <ac:spMk id="6" creationId="{E92A52DB-EA58-B541-A05C-C283CDB9C954}"/>
          </ac:spMkLst>
        </pc:spChg>
        <pc:spChg chg="mod">
          <ac:chgData name="DSA - Daiana Belén Escobar" userId="a985d929-ec43-4a68-b2d7-ba722c0a7c2e" providerId="ADAL" clId="{488F27E8-F91D-468B-B5CE-A149EB12D7F2}" dt="2025-05-22T19:48:37.938" v="0" actId="790"/>
          <ac:spMkLst>
            <pc:docMk/>
            <pc:sldMk cId="4163096808" sldId="257"/>
            <ac:spMk id="7" creationId="{0AFE849C-76C6-3249-991F-F19B083A6E0A}"/>
          </ac:spMkLst>
        </pc:spChg>
      </pc:sldChg>
      <pc:sldChg chg="modSp mod">
        <pc:chgData name="DSA - Daiana Belén Escobar" userId="a985d929-ec43-4a68-b2d7-ba722c0a7c2e" providerId="ADAL" clId="{488F27E8-F91D-468B-B5CE-A149EB12D7F2}" dt="2025-05-22T19:48:37.938" v="0" actId="790"/>
        <pc:sldMkLst>
          <pc:docMk/>
          <pc:sldMk cId="1509943537" sldId="258"/>
        </pc:sldMkLst>
        <pc:spChg chg="mod">
          <ac:chgData name="DSA - Daiana Belén Escobar" userId="a985d929-ec43-4a68-b2d7-ba722c0a7c2e" providerId="ADAL" clId="{488F27E8-F91D-468B-B5CE-A149EB12D7F2}" dt="2025-05-22T19:48:37.938" v="0" actId="790"/>
          <ac:spMkLst>
            <pc:docMk/>
            <pc:sldMk cId="1509943537" sldId="258"/>
            <ac:spMk id="2" creationId="{B2C5F822-C374-6643-921B-77E5C64DCAF5}"/>
          </ac:spMkLst>
        </pc:spChg>
        <pc:spChg chg="mod">
          <ac:chgData name="DSA - Daiana Belén Escobar" userId="a985d929-ec43-4a68-b2d7-ba722c0a7c2e" providerId="ADAL" clId="{488F27E8-F91D-468B-B5CE-A149EB12D7F2}" dt="2025-05-22T19:48:37.938" v="0" actId="790"/>
          <ac:spMkLst>
            <pc:docMk/>
            <pc:sldMk cId="1509943537" sldId="258"/>
            <ac:spMk id="4" creationId="{CD0B547E-8533-7147-B46C-E3858893B0BC}"/>
          </ac:spMkLst>
        </pc:spChg>
      </pc:sldChg>
      <pc:sldChg chg="modSp mod">
        <pc:chgData name="DSA - Daiana Belén Escobar" userId="a985d929-ec43-4a68-b2d7-ba722c0a7c2e" providerId="ADAL" clId="{488F27E8-F91D-468B-B5CE-A149EB12D7F2}" dt="2025-05-22T19:48:37.938" v="0" actId="790"/>
        <pc:sldMkLst>
          <pc:docMk/>
          <pc:sldMk cId="2728864090" sldId="259"/>
        </pc:sldMkLst>
        <pc:spChg chg="mod">
          <ac:chgData name="DSA - Daiana Belén Escobar" userId="a985d929-ec43-4a68-b2d7-ba722c0a7c2e" providerId="ADAL" clId="{488F27E8-F91D-468B-B5CE-A149EB12D7F2}" dt="2025-05-22T19:48:37.938" v="0" actId="790"/>
          <ac:spMkLst>
            <pc:docMk/>
            <pc:sldMk cId="2728864090" sldId="259"/>
            <ac:spMk id="4" creationId="{5780E669-0576-DF44-814F-6DBC869CDA27}"/>
          </ac:spMkLst>
        </pc:spChg>
        <pc:spChg chg="mod">
          <ac:chgData name="DSA - Daiana Belén Escobar" userId="a985d929-ec43-4a68-b2d7-ba722c0a7c2e" providerId="ADAL" clId="{488F27E8-F91D-468B-B5CE-A149EB12D7F2}" dt="2025-05-22T19:48:37.938" v="0" actId="790"/>
          <ac:spMkLst>
            <pc:docMk/>
            <pc:sldMk cId="2728864090" sldId="259"/>
            <ac:spMk id="5" creationId="{927A580F-22F5-0D46-A183-FE48780159D2}"/>
          </ac:spMkLst>
        </pc:spChg>
      </pc:sldChg>
      <pc:sldChg chg="modSp mod">
        <pc:chgData name="DSA - Daiana Belén Escobar" userId="a985d929-ec43-4a68-b2d7-ba722c0a7c2e" providerId="ADAL" clId="{488F27E8-F91D-468B-B5CE-A149EB12D7F2}" dt="2025-05-22T19:48:37.938" v="0" actId="790"/>
        <pc:sldMkLst>
          <pc:docMk/>
          <pc:sldMk cId="3496004741" sldId="260"/>
        </pc:sldMkLst>
        <pc:spChg chg="mod">
          <ac:chgData name="DSA - Daiana Belén Escobar" userId="a985d929-ec43-4a68-b2d7-ba722c0a7c2e" providerId="ADAL" clId="{488F27E8-F91D-468B-B5CE-A149EB12D7F2}" dt="2025-05-22T19:48:37.938" v="0" actId="790"/>
          <ac:spMkLst>
            <pc:docMk/>
            <pc:sldMk cId="3496004741" sldId="260"/>
            <ac:spMk id="3" creationId="{E144A0E9-9F7D-164E-97F6-514D5E6C4C8B}"/>
          </ac:spMkLst>
        </pc:spChg>
        <pc:spChg chg="mod">
          <ac:chgData name="DSA - Daiana Belén Escobar" userId="a985d929-ec43-4a68-b2d7-ba722c0a7c2e" providerId="ADAL" clId="{488F27E8-F91D-468B-B5CE-A149EB12D7F2}" dt="2025-05-22T19:48:37.938" v="0" actId="790"/>
          <ac:spMkLst>
            <pc:docMk/>
            <pc:sldMk cId="3496004741" sldId="260"/>
            <ac:spMk id="4" creationId="{C1766657-86BB-8143-8FFF-926E60F75AB9}"/>
          </ac:spMkLst>
        </pc:spChg>
        <pc:spChg chg="mod">
          <ac:chgData name="DSA - Daiana Belén Escobar" userId="a985d929-ec43-4a68-b2d7-ba722c0a7c2e" providerId="ADAL" clId="{488F27E8-F91D-468B-B5CE-A149EB12D7F2}" dt="2025-05-22T19:48:37.938" v="0" actId="790"/>
          <ac:spMkLst>
            <pc:docMk/>
            <pc:sldMk cId="3496004741" sldId="260"/>
            <ac:spMk id="8" creationId="{F845443B-C933-CF46-9C6C-3CDC3E996BC6}"/>
          </ac:spMkLst>
        </pc:spChg>
      </pc:sldChg>
      <pc:sldChg chg="modSp mod">
        <pc:chgData name="DSA - Daiana Belén Escobar" userId="a985d929-ec43-4a68-b2d7-ba722c0a7c2e" providerId="ADAL" clId="{488F27E8-F91D-468B-B5CE-A149EB12D7F2}" dt="2025-05-22T19:48:37.938" v="0" actId="790"/>
        <pc:sldMkLst>
          <pc:docMk/>
          <pc:sldMk cId="1266962432" sldId="261"/>
        </pc:sldMkLst>
        <pc:spChg chg="mod">
          <ac:chgData name="DSA - Daiana Belén Escobar" userId="a985d929-ec43-4a68-b2d7-ba722c0a7c2e" providerId="ADAL" clId="{488F27E8-F91D-468B-B5CE-A149EB12D7F2}" dt="2025-05-22T19:48:37.938" v="0" actId="790"/>
          <ac:spMkLst>
            <pc:docMk/>
            <pc:sldMk cId="1266962432" sldId="261"/>
            <ac:spMk id="3" creationId="{7D9302A3-679E-BD4D-B39E-6A88D5547D09}"/>
          </ac:spMkLst>
        </pc:spChg>
        <pc:spChg chg="mod">
          <ac:chgData name="DSA - Daiana Belén Escobar" userId="a985d929-ec43-4a68-b2d7-ba722c0a7c2e" providerId="ADAL" clId="{488F27E8-F91D-468B-B5CE-A149EB12D7F2}" dt="2025-05-22T19:48:37.938" v="0" actId="790"/>
          <ac:spMkLst>
            <pc:docMk/>
            <pc:sldMk cId="1266962432" sldId="261"/>
            <ac:spMk id="4" creationId="{03CAD502-D0BE-DE4C-9901-390D08B0AA44}"/>
          </ac:spMkLst>
        </pc:spChg>
      </pc:sldChg>
      <pc:sldChg chg="modSp mod">
        <pc:chgData name="DSA - Daiana Belén Escobar" userId="a985d929-ec43-4a68-b2d7-ba722c0a7c2e" providerId="ADAL" clId="{488F27E8-F91D-468B-B5CE-A149EB12D7F2}" dt="2025-05-22T19:48:37.938" v="0" actId="790"/>
        <pc:sldMkLst>
          <pc:docMk/>
          <pc:sldMk cId="224470667" sldId="262"/>
        </pc:sldMkLst>
        <pc:spChg chg="mod">
          <ac:chgData name="DSA - Daiana Belén Escobar" userId="a985d929-ec43-4a68-b2d7-ba722c0a7c2e" providerId="ADAL" clId="{488F27E8-F91D-468B-B5CE-A149EB12D7F2}" dt="2025-05-22T19:48:37.938" v="0" actId="790"/>
          <ac:spMkLst>
            <pc:docMk/>
            <pc:sldMk cId="224470667" sldId="262"/>
            <ac:spMk id="3" creationId="{8FC309FA-2061-F040-ABB2-39CBD92EC718}"/>
          </ac:spMkLst>
        </pc:spChg>
        <pc:spChg chg="mod">
          <ac:chgData name="DSA - Daiana Belén Escobar" userId="a985d929-ec43-4a68-b2d7-ba722c0a7c2e" providerId="ADAL" clId="{488F27E8-F91D-468B-B5CE-A149EB12D7F2}" dt="2025-05-22T19:48:37.938" v="0" actId="790"/>
          <ac:spMkLst>
            <pc:docMk/>
            <pc:sldMk cId="224470667" sldId="262"/>
            <ac:spMk id="4" creationId="{8ED17943-B336-C841-9A7C-F132BA529A67}"/>
          </ac:spMkLst>
        </pc:spChg>
        <pc:spChg chg="mod">
          <ac:chgData name="DSA - Daiana Belén Escobar" userId="a985d929-ec43-4a68-b2d7-ba722c0a7c2e" providerId="ADAL" clId="{488F27E8-F91D-468B-B5CE-A149EB12D7F2}" dt="2025-05-22T19:48:37.938" v="0" actId="790"/>
          <ac:spMkLst>
            <pc:docMk/>
            <pc:sldMk cId="224470667" sldId="262"/>
            <ac:spMk id="8" creationId="{8731DC5B-6D8B-974B-9404-2978F46EB4A5}"/>
          </ac:spMkLst>
        </pc:spChg>
      </pc:sldChg>
      <pc:sldChg chg="modSp mod">
        <pc:chgData name="DSA - Daiana Belén Escobar" userId="a985d929-ec43-4a68-b2d7-ba722c0a7c2e" providerId="ADAL" clId="{488F27E8-F91D-468B-B5CE-A149EB12D7F2}" dt="2025-05-22T19:48:37.938" v="0" actId="790"/>
        <pc:sldMkLst>
          <pc:docMk/>
          <pc:sldMk cId="2501630263" sldId="264"/>
        </pc:sldMkLst>
        <pc:spChg chg="mod">
          <ac:chgData name="DSA - Daiana Belén Escobar" userId="a985d929-ec43-4a68-b2d7-ba722c0a7c2e" providerId="ADAL" clId="{488F27E8-F91D-468B-B5CE-A149EB12D7F2}" dt="2025-05-22T19:48:37.938" v="0" actId="790"/>
          <ac:spMkLst>
            <pc:docMk/>
            <pc:sldMk cId="2501630263" sldId="264"/>
            <ac:spMk id="3" creationId="{75420515-7754-DB44-B07B-21918E25EB31}"/>
          </ac:spMkLst>
        </pc:spChg>
        <pc:spChg chg="mod">
          <ac:chgData name="DSA - Daiana Belén Escobar" userId="a985d929-ec43-4a68-b2d7-ba722c0a7c2e" providerId="ADAL" clId="{488F27E8-F91D-468B-B5CE-A149EB12D7F2}" dt="2025-05-22T19:48:37.938" v="0" actId="790"/>
          <ac:spMkLst>
            <pc:docMk/>
            <pc:sldMk cId="2501630263" sldId="264"/>
            <ac:spMk id="4" creationId="{ECBFF22B-CC5F-884C-8798-519EA841856C}"/>
          </ac:spMkLst>
        </pc:spChg>
        <pc:spChg chg="mod">
          <ac:chgData name="DSA - Daiana Belén Escobar" userId="a985d929-ec43-4a68-b2d7-ba722c0a7c2e" providerId="ADAL" clId="{488F27E8-F91D-468B-B5CE-A149EB12D7F2}" dt="2025-05-22T19:48:37.938" v="0" actId="790"/>
          <ac:spMkLst>
            <pc:docMk/>
            <pc:sldMk cId="2501630263" sldId="264"/>
            <ac:spMk id="7" creationId="{1D5031D8-42E6-5E44-A1E6-675126C4E722}"/>
          </ac:spMkLst>
        </pc:spChg>
      </pc:sldChg>
      <pc:sldChg chg="modSp mod">
        <pc:chgData name="DSA - Daiana Belén Escobar" userId="a985d929-ec43-4a68-b2d7-ba722c0a7c2e" providerId="ADAL" clId="{488F27E8-F91D-468B-B5CE-A149EB12D7F2}" dt="2025-05-22T19:48:37.938" v="0" actId="790"/>
        <pc:sldMkLst>
          <pc:docMk/>
          <pc:sldMk cId="1713072761" sldId="265"/>
        </pc:sldMkLst>
        <pc:spChg chg="mod">
          <ac:chgData name="DSA - Daiana Belén Escobar" userId="a985d929-ec43-4a68-b2d7-ba722c0a7c2e" providerId="ADAL" clId="{488F27E8-F91D-468B-B5CE-A149EB12D7F2}" dt="2025-05-22T19:48:37.938" v="0" actId="790"/>
          <ac:spMkLst>
            <pc:docMk/>
            <pc:sldMk cId="1713072761" sldId="265"/>
            <ac:spMk id="2" creationId="{B2C43303-1816-9040-9DA9-C7DF4D04837B}"/>
          </ac:spMkLst>
        </pc:spChg>
        <pc:spChg chg="mod">
          <ac:chgData name="DSA - Daiana Belén Escobar" userId="a985d929-ec43-4a68-b2d7-ba722c0a7c2e" providerId="ADAL" clId="{488F27E8-F91D-468B-B5CE-A149EB12D7F2}" dt="2025-05-22T19:48:37.938" v="0" actId="790"/>
          <ac:spMkLst>
            <pc:docMk/>
            <pc:sldMk cId="1713072761" sldId="265"/>
            <ac:spMk id="8" creationId="{CB0D5662-A976-FA46-9B54-1BB2A67AA30C}"/>
          </ac:spMkLst>
        </pc:spChg>
      </pc:sldChg>
      <pc:sldChg chg="modSp mod">
        <pc:chgData name="DSA - Daiana Belén Escobar" userId="a985d929-ec43-4a68-b2d7-ba722c0a7c2e" providerId="ADAL" clId="{488F27E8-F91D-468B-B5CE-A149EB12D7F2}" dt="2025-05-22T19:48:37.938" v="0" actId="790"/>
        <pc:sldMkLst>
          <pc:docMk/>
          <pc:sldMk cId="4239096490" sldId="267"/>
        </pc:sldMkLst>
        <pc:spChg chg="mod">
          <ac:chgData name="DSA - Daiana Belén Escobar" userId="a985d929-ec43-4a68-b2d7-ba722c0a7c2e" providerId="ADAL" clId="{488F27E8-F91D-468B-B5CE-A149EB12D7F2}" dt="2025-05-22T19:48:37.938" v="0" actId="790"/>
          <ac:spMkLst>
            <pc:docMk/>
            <pc:sldMk cId="4239096490" sldId="267"/>
            <ac:spMk id="3" creationId="{B0EFA134-5092-F243-9674-DDB2AF29578C}"/>
          </ac:spMkLst>
        </pc:spChg>
        <pc:spChg chg="mod">
          <ac:chgData name="DSA - Daiana Belén Escobar" userId="a985d929-ec43-4a68-b2d7-ba722c0a7c2e" providerId="ADAL" clId="{488F27E8-F91D-468B-B5CE-A149EB12D7F2}" dt="2025-05-22T19:48:37.938" v="0" actId="790"/>
          <ac:spMkLst>
            <pc:docMk/>
            <pc:sldMk cId="4239096490" sldId="267"/>
            <ac:spMk id="4" creationId="{7F0A5CE7-A688-0F4A-AAF1-2CA4D7772E25}"/>
          </ac:spMkLst>
        </pc:spChg>
        <pc:spChg chg="mod">
          <ac:chgData name="DSA - Daiana Belén Escobar" userId="a985d929-ec43-4a68-b2d7-ba722c0a7c2e" providerId="ADAL" clId="{488F27E8-F91D-468B-B5CE-A149EB12D7F2}" dt="2025-05-22T19:48:37.938" v="0" actId="790"/>
          <ac:spMkLst>
            <pc:docMk/>
            <pc:sldMk cId="4239096490" sldId="267"/>
            <ac:spMk id="8" creationId="{85EAC890-1B61-E54E-8174-B44113C291A3}"/>
          </ac:spMkLst>
        </pc:spChg>
      </pc:sldChg>
      <pc:sldChg chg="modSp mod">
        <pc:chgData name="DSA - Daiana Belén Escobar" userId="a985d929-ec43-4a68-b2d7-ba722c0a7c2e" providerId="ADAL" clId="{488F27E8-F91D-468B-B5CE-A149EB12D7F2}" dt="2025-05-22T19:48:37.938" v="0" actId="790"/>
        <pc:sldMkLst>
          <pc:docMk/>
          <pc:sldMk cId="1707784806" sldId="268"/>
        </pc:sldMkLst>
        <pc:spChg chg="mod">
          <ac:chgData name="DSA - Daiana Belén Escobar" userId="a985d929-ec43-4a68-b2d7-ba722c0a7c2e" providerId="ADAL" clId="{488F27E8-F91D-468B-B5CE-A149EB12D7F2}" dt="2025-05-22T19:48:37.938" v="0" actId="790"/>
          <ac:spMkLst>
            <pc:docMk/>
            <pc:sldMk cId="1707784806" sldId="268"/>
            <ac:spMk id="4" creationId="{146FCDD8-95EB-BE42-B284-36874C362ECB}"/>
          </ac:spMkLst>
        </pc:spChg>
        <pc:spChg chg="mod">
          <ac:chgData name="DSA - Daiana Belén Escobar" userId="a985d929-ec43-4a68-b2d7-ba722c0a7c2e" providerId="ADAL" clId="{488F27E8-F91D-468B-B5CE-A149EB12D7F2}" dt="2025-05-22T19:48:37.938" v="0" actId="790"/>
          <ac:spMkLst>
            <pc:docMk/>
            <pc:sldMk cId="1707784806" sldId="268"/>
            <ac:spMk id="5" creationId="{543190EF-9D6D-2F4D-9E39-7C6E8309550A}"/>
          </ac:spMkLst>
        </pc:spChg>
      </pc:sldChg>
      <pc:sldChg chg="modSp mod">
        <pc:chgData name="DSA - Daiana Belén Escobar" userId="a985d929-ec43-4a68-b2d7-ba722c0a7c2e" providerId="ADAL" clId="{488F27E8-F91D-468B-B5CE-A149EB12D7F2}" dt="2025-05-22T19:48:37.938" v="0" actId="790"/>
        <pc:sldMkLst>
          <pc:docMk/>
          <pc:sldMk cId="2399846518" sldId="270"/>
        </pc:sldMkLst>
        <pc:spChg chg="mod">
          <ac:chgData name="DSA - Daiana Belén Escobar" userId="a985d929-ec43-4a68-b2d7-ba722c0a7c2e" providerId="ADAL" clId="{488F27E8-F91D-468B-B5CE-A149EB12D7F2}" dt="2025-05-22T19:48:37.938" v="0" actId="790"/>
          <ac:spMkLst>
            <pc:docMk/>
            <pc:sldMk cId="2399846518" sldId="270"/>
            <ac:spMk id="3" creationId="{D313293B-7616-A643-907D-95D58A434843}"/>
          </ac:spMkLst>
        </pc:spChg>
        <pc:spChg chg="mod">
          <ac:chgData name="DSA - Daiana Belén Escobar" userId="a985d929-ec43-4a68-b2d7-ba722c0a7c2e" providerId="ADAL" clId="{488F27E8-F91D-468B-B5CE-A149EB12D7F2}" dt="2025-05-22T19:48:37.938" v="0" actId="790"/>
          <ac:spMkLst>
            <pc:docMk/>
            <pc:sldMk cId="2399846518" sldId="270"/>
            <ac:spMk id="4" creationId="{2A332A03-12DE-BF42-AE55-490B91DDFC05}"/>
          </ac:spMkLst>
        </pc:spChg>
        <pc:spChg chg="mod">
          <ac:chgData name="DSA - Daiana Belén Escobar" userId="a985d929-ec43-4a68-b2d7-ba722c0a7c2e" providerId="ADAL" clId="{488F27E8-F91D-468B-B5CE-A149EB12D7F2}" dt="2025-05-22T19:48:37.938" v="0" actId="790"/>
          <ac:spMkLst>
            <pc:docMk/>
            <pc:sldMk cId="2399846518" sldId="270"/>
            <ac:spMk id="7" creationId="{AEB4DE85-C96E-D247-871B-B451BAB03DF1}"/>
          </ac:spMkLst>
        </pc:spChg>
      </pc:sldChg>
      <pc:sldChg chg="modSp mod">
        <pc:chgData name="DSA - Daiana Belén Escobar" userId="a985d929-ec43-4a68-b2d7-ba722c0a7c2e" providerId="ADAL" clId="{488F27E8-F91D-468B-B5CE-A149EB12D7F2}" dt="2025-05-22T19:48:37.938" v="0" actId="790"/>
        <pc:sldMkLst>
          <pc:docMk/>
          <pc:sldMk cId="1753006973" sldId="272"/>
        </pc:sldMkLst>
        <pc:spChg chg="mod">
          <ac:chgData name="DSA - Daiana Belén Escobar" userId="a985d929-ec43-4a68-b2d7-ba722c0a7c2e" providerId="ADAL" clId="{488F27E8-F91D-468B-B5CE-A149EB12D7F2}" dt="2025-05-22T19:48:37.938" v="0" actId="790"/>
          <ac:spMkLst>
            <pc:docMk/>
            <pc:sldMk cId="1753006973" sldId="272"/>
            <ac:spMk id="3" creationId="{8854A272-8661-3A43-B611-FEE115B3F104}"/>
          </ac:spMkLst>
        </pc:spChg>
        <pc:spChg chg="mod">
          <ac:chgData name="DSA - Daiana Belén Escobar" userId="a985d929-ec43-4a68-b2d7-ba722c0a7c2e" providerId="ADAL" clId="{488F27E8-F91D-468B-B5CE-A149EB12D7F2}" dt="2025-05-22T19:48:37.938" v="0" actId="790"/>
          <ac:spMkLst>
            <pc:docMk/>
            <pc:sldMk cId="1753006973" sldId="272"/>
            <ac:spMk id="6" creationId="{46524895-E234-334C-A742-79B14FF2F12E}"/>
          </ac:spMkLst>
        </pc:spChg>
      </pc:sldChg>
      <pc:sldChg chg="modSp mod">
        <pc:chgData name="DSA - Daiana Belén Escobar" userId="a985d929-ec43-4a68-b2d7-ba722c0a7c2e" providerId="ADAL" clId="{488F27E8-F91D-468B-B5CE-A149EB12D7F2}" dt="2025-05-22T19:48:37.938" v="0" actId="790"/>
        <pc:sldMkLst>
          <pc:docMk/>
          <pc:sldMk cId="884082043" sldId="280"/>
        </pc:sldMkLst>
        <pc:spChg chg="mod">
          <ac:chgData name="DSA - Daiana Belén Escobar" userId="a985d929-ec43-4a68-b2d7-ba722c0a7c2e" providerId="ADAL" clId="{488F27E8-F91D-468B-B5CE-A149EB12D7F2}" dt="2025-05-22T19:48:37.938" v="0" actId="790"/>
          <ac:spMkLst>
            <pc:docMk/>
            <pc:sldMk cId="884082043" sldId="280"/>
            <ac:spMk id="4" creationId="{9268C19E-DD85-F544-A70E-88F1A7DEFBD2}"/>
          </ac:spMkLst>
        </pc:spChg>
      </pc:sldChg>
      <pc:sldChg chg="modSp mod">
        <pc:chgData name="DSA - Daiana Belén Escobar" userId="a985d929-ec43-4a68-b2d7-ba722c0a7c2e" providerId="ADAL" clId="{488F27E8-F91D-468B-B5CE-A149EB12D7F2}" dt="2025-05-22T19:48:37.938" v="0" actId="790"/>
        <pc:sldMkLst>
          <pc:docMk/>
          <pc:sldMk cId="1142199504" sldId="282"/>
        </pc:sldMkLst>
        <pc:spChg chg="mod">
          <ac:chgData name="DSA - Daiana Belén Escobar" userId="a985d929-ec43-4a68-b2d7-ba722c0a7c2e" providerId="ADAL" clId="{488F27E8-F91D-468B-B5CE-A149EB12D7F2}" dt="2025-05-22T19:48:37.938" v="0" actId="790"/>
          <ac:spMkLst>
            <pc:docMk/>
            <pc:sldMk cId="1142199504" sldId="282"/>
            <ac:spMk id="3" creationId="{918C4D87-93AD-5F43-9A7A-70A853CBCA41}"/>
          </ac:spMkLst>
        </pc:spChg>
        <pc:spChg chg="mod">
          <ac:chgData name="DSA - Daiana Belén Escobar" userId="a985d929-ec43-4a68-b2d7-ba722c0a7c2e" providerId="ADAL" clId="{488F27E8-F91D-468B-B5CE-A149EB12D7F2}" dt="2025-05-22T19:48:37.938" v="0" actId="790"/>
          <ac:spMkLst>
            <pc:docMk/>
            <pc:sldMk cId="1142199504" sldId="282"/>
            <ac:spMk id="4" creationId="{356FCC93-C35B-3D48-82F4-1638E8294CC5}"/>
          </ac:spMkLst>
        </pc:spChg>
        <pc:spChg chg="mod">
          <ac:chgData name="DSA - Daiana Belén Escobar" userId="a985d929-ec43-4a68-b2d7-ba722c0a7c2e" providerId="ADAL" clId="{488F27E8-F91D-468B-B5CE-A149EB12D7F2}" dt="2025-05-22T19:48:37.938" v="0" actId="790"/>
          <ac:spMkLst>
            <pc:docMk/>
            <pc:sldMk cId="1142199504" sldId="282"/>
            <ac:spMk id="8" creationId="{E2A71358-87E5-DF49-923D-3FE9E3619F6E}"/>
          </ac:spMkLst>
        </pc:spChg>
      </pc:sldChg>
      <pc:sldChg chg="modSp mod">
        <pc:chgData name="DSA - Daiana Belén Escobar" userId="a985d929-ec43-4a68-b2d7-ba722c0a7c2e" providerId="ADAL" clId="{488F27E8-F91D-468B-B5CE-A149EB12D7F2}" dt="2025-05-22T19:48:37.938" v="0" actId="790"/>
        <pc:sldMkLst>
          <pc:docMk/>
          <pc:sldMk cId="812394007" sldId="283"/>
        </pc:sldMkLst>
        <pc:spChg chg="mod">
          <ac:chgData name="DSA - Daiana Belén Escobar" userId="a985d929-ec43-4a68-b2d7-ba722c0a7c2e" providerId="ADAL" clId="{488F27E8-F91D-468B-B5CE-A149EB12D7F2}" dt="2025-05-22T19:48:37.938" v="0" actId="790"/>
          <ac:spMkLst>
            <pc:docMk/>
            <pc:sldMk cId="812394007" sldId="283"/>
            <ac:spMk id="2" creationId="{A6D54836-9479-284C-AE56-704FA26CCBB4}"/>
          </ac:spMkLst>
        </pc:spChg>
        <pc:spChg chg="mod">
          <ac:chgData name="DSA - Daiana Belén Escobar" userId="a985d929-ec43-4a68-b2d7-ba722c0a7c2e" providerId="ADAL" clId="{488F27E8-F91D-468B-B5CE-A149EB12D7F2}" dt="2025-05-22T19:48:37.938" v="0" actId="790"/>
          <ac:spMkLst>
            <pc:docMk/>
            <pc:sldMk cId="812394007" sldId="283"/>
            <ac:spMk id="3" creationId="{29AA04E8-C78B-9049-96F5-B4B41981DB82}"/>
          </ac:spMkLst>
        </pc:spChg>
        <pc:spChg chg="mod">
          <ac:chgData name="DSA - Daiana Belén Escobar" userId="a985d929-ec43-4a68-b2d7-ba722c0a7c2e" providerId="ADAL" clId="{488F27E8-F91D-468B-B5CE-A149EB12D7F2}" dt="2025-05-22T19:48:37.938" v="0" actId="790"/>
          <ac:spMkLst>
            <pc:docMk/>
            <pc:sldMk cId="812394007" sldId="283"/>
            <ac:spMk id="4" creationId="{6E41866F-EA31-7244-A178-5A0782F6193C}"/>
          </ac:spMkLst>
        </pc:spChg>
      </pc:sldChg>
    </pc:docChg>
  </pc:docChgLst>
  <pc:docChgLst>
    <pc:chgData name="DSA - Daiana Escobar" userId="a985d929-ec43-4a68-b2d7-ba722c0a7c2e" providerId="ADAL" clId="{9D01BFE4-0589-4D91-95B7-A04FA4003FCB}"/>
    <pc:docChg chg="addSld delSld">
      <pc:chgData name="DSA - Daiana Escobar" userId="a985d929-ec43-4a68-b2d7-ba722c0a7c2e" providerId="ADAL" clId="{9D01BFE4-0589-4D91-95B7-A04FA4003FCB}" dt="2023-09-14T19:55:27.269" v="1" actId="2696"/>
      <pc:docMkLst>
        <pc:docMk/>
      </pc:docMkLst>
      <pc:sldChg chg="del">
        <pc:chgData name="DSA - Daiana Escobar" userId="a985d929-ec43-4a68-b2d7-ba722c0a7c2e" providerId="ADAL" clId="{9D01BFE4-0589-4D91-95B7-A04FA4003FCB}" dt="2023-09-14T19:55:27.269" v="1" actId="2696"/>
        <pc:sldMkLst>
          <pc:docMk/>
          <pc:sldMk cId="1090136196" sldId="256"/>
        </pc:sldMkLst>
      </pc:sldChg>
      <pc:sldChg chg="add">
        <pc:chgData name="DSA - Daiana Escobar" userId="a985d929-ec43-4a68-b2d7-ba722c0a7c2e" providerId="ADAL" clId="{9D01BFE4-0589-4D91-95B7-A04FA4003FCB}" dt="2023-09-14T19:55:17.957" v="0" actId="2890"/>
        <pc:sldMkLst>
          <pc:docMk/>
          <pc:sldMk cId="3877592552" sldId="28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24T20:42:18.342"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49CD0-9360-7A4E-A637-AC5658F67D40}" type="datetimeFigureOut">
              <a:rPr lang="pt-BR" smtClean="0"/>
              <a:t>22/05/2025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1D511-0EF8-E845-8775-FD871DECC323}" type="slidenum">
              <a:rPr lang="pt-BR" smtClean="0"/>
              <a:t>‹nº›</a:t>
            </a:fld>
            <a:endParaRPr lang="pt-BR"/>
          </a:p>
        </p:txBody>
      </p:sp>
    </p:spTree>
    <p:extLst>
      <p:ext uri="{BB962C8B-B14F-4D97-AF65-F5344CB8AC3E}">
        <p14:creationId xmlns:p14="http://schemas.microsoft.com/office/powerpoint/2010/main" val="67019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081D511-0EF8-E845-8775-FD871DECC323}" type="slidenum">
              <a:rPr lang="pt-BR" smtClean="0"/>
              <a:t>4</a:t>
            </a:fld>
            <a:endParaRPr lang="pt-BR"/>
          </a:p>
        </p:txBody>
      </p:sp>
    </p:spTree>
    <p:extLst>
      <p:ext uri="{BB962C8B-B14F-4D97-AF65-F5344CB8AC3E}">
        <p14:creationId xmlns:p14="http://schemas.microsoft.com/office/powerpoint/2010/main" val="56117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081D511-0EF8-E845-8775-FD871DECC323}" type="slidenum">
              <a:rPr lang="pt-BR" smtClean="0"/>
              <a:t>6</a:t>
            </a:fld>
            <a:endParaRPr lang="pt-BR"/>
          </a:p>
        </p:txBody>
      </p:sp>
    </p:spTree>
    <p:extLst>
      <p:ext uri="{BB962C8B-B14F-4D97-AF65-F5344CB8AC3E}">
        <p14:creationId xmlns:p14="http://schemas.microsoft.com/office/powerpoint/2010/main" val="1062609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Em Branco">
    <p:bg>
      <p:bgPr>
        <a:gradFill flip="none" rotWithShape="1">
          <a:gsLst>
            <a:gs pos="100000">
              <a:schemeClr val="accent4">
                <a:lumMod val="0"/>
                <a:lumOff val="100000"/>
              </a:schemeClr>
            </a:gs>
            <a:gs pos="20000">
              <a:schemeClr val="accent4">
                <a:lumMod val="100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5A35777-2074-1740-848E-416DE36CF3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634" y="0"/>
            <a:ext cx="7543800" cy="6858000"/>
          </a:xfrm>
          <a:prstGeom prst="rect">
            <a:avLst/>
          </a:prstGeom>
        </p:spPr>
      </p:pic>
      <p:pic>
        <p:nvPicPr>
          <p:cNvPr id="12" name="Gráfico 11">
            <a:extLst>
              <a:ext uri="{FF2B5EF4-FFF2-40B4-BE49-F238E27FC236}">
                <a16:creationId xmlns:a16="http://schemas.microsoft.com/office/drawing/2014/main" id="{12B020FE-5502-3F4D-A566-8CE88D17CE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5867" y="2394433"/>
            <a:ext cx="6316133" cy="2962006"/>
          </a:xfrm>
          <a:prstGeom prst="rect">
            <a:avLst/>
          </a:prstGeom>
        </p:spPr>
      </p:pic>
      <p:sp>
        <p:nvSpPr>
          <p:cNvPr id="5" name="CaixaDeTexto 4">
            <a:extLst>
              <a:ext uri="{FF2B5EF4-FFF2-40B4-BE49-F238E27FC236}">
                <a16:creationId xmlns:a16="http://schemas.microsoft.com/office/drawing/2014/main" id="{0EF4180B-8FE8-D046-A9F0-883C5C7F8A3D}"/>
              </a:ext>
            </a:extLst>
          </p:cNvPr>
          <p:cNvSpPr txBox="1"/>
          <p:nvPr userDrawn="1"/>
        </p:nvSpPr>
        <p:spPr>
          <a:xfrm>
            <a:off x="6096000" y="5738648"/>
            <a:ext cx="5665076" cy="461665"/>
          </a:xfrm>
          <a:prstGeom prst="rect">
            <a:avLst/>
          </a:prstGeom>
          <a:noFill/>
        </p:spPr>
        <p:txBody>
          <a:bodyPr wrap="square" rtlCol="0">
            <a:spAutoFit/>
          </a:bodyPr>
          <a:lstStyle/>
          <a:p>
            <a:pPr algn="ctr"/>
            <a:r>
              <a:rPr lang="pt-BR" sz="2400" i="1" kern="1200" dirty="0">
                <a:solidFill>
                  <a:schemeClr val="tx1"/>
                </a:solidFill>
                <a:effectLst/>
                <a:latin typeface="+mn-lt"/>
                <a:ea typeface="+mn-ea"/>
                <a:cs typeface="+mn-cs"/>
              </a:rPr>
              <a:t>¡</a:t>
            </a:r>
            <a:r>
              <a:rPr lang="pt-BR" sz="2400" i="1" kern="1200" dirty="0" err="1">
                <a:solidFill>
                  <a:schemeClr val="tx1"/>
                </a:solidFill>
                <a:effectLst/>
                <a:latin typeface="+mn-lt"/>
                <a:ea typeface="+mn-ea"/>
                <a:cs typeface="+mn-cs"/>
              </a:rPr>
              <a:t>Bienvenido</a:t>
            </a:r>
            <a:r>
              <a:rPr lang="pt-BR" sz="2400" i="1" kern="1200" dirty="0">
                <a:solidFill>
                  <a:schemeClr val="tx1"/>
                </a:solidFill>
                <a:effectLst/>
                <a:latin typeface="+mn-lt"/>
                <a:ea typeface="+mn-ea"/>
                <a:cs typeface="+mn-cs"/>
              </a:rPr>
              <a:t> a </a:t>
            </a:r>
            <a:r>
              <a:rPr lang="pt-BR" sz="2400" i="1" kern="1200" dirty="0" err="1">
                <a:solidFill>
                  <a:schemeClr val="tx1"/>
                </a:solidFill>
                <a:effectLst/>
                <a:latin typeface="+mn-lt"/>
                <a:ea typeface="+mn-ea"/>
                <a:cs typeface="+mn-cs"/>
              </a:rPr>
              <a:t>la</a:t>
            </a:r>
            <a:r>
              <a:rPr lang="pt-BR" sz="2400" i="1" kern="1200" dirty="0">
                <a:solidFill>
                  <a:schemeClr val="tx1"/>
                </a:solidFill>
                <a:effectLst/>
                <a:latin typeface="+mn-lt"/>
                <a:ea typeface="+mn-ea"/>
                <a:cs typeface="+mn-cs"/>
              </a:rPr>
              <a:t> </a:t>
            </a:r>
            <a:r>
              <a:rPr lang="pt-BR" sz="2400" i="1" kern="1200" dirty="0" err="1">
                <a:solidFill>
                  <a:schemeClr val="tx1"/>
                </a:solidFill>
                <a:effectLst/>
                <a:latin typeface="+mn-lt"/>
                <a:ea typeface="+mn-ea"/>
                <a:cs typeface="+mn-cs"/>
              </a:rPr>
              <a:t>familia</a:t>
            </a:r>
            <a:r>
              <a:rPr lang="pt-BR" sz="2400" i="1" kern="1200" dirty="0">
                <a:solidFill>
                  <a:schemeClr val="tx1"/>
                </a:solidFill>
                <a:effectLst/>
                <a:latin typeface="+mn-lt"/>
                <a:ea typeface="+mn-ea"/>
                <a:cs typeface="+mn-cs"/>
              </a:rPr>
              <a:t> adventista!</a:t>
            </a:r>
          </a:p>
        </p:txBody>
      </p:sp>
    </p:spTree>
    <p:extLst>
      <p:ext uri="{BB962C8B-B14F-4D97-AF65-F5344CB8AC3E}">
        <p14:creationId xmlns:p14="http://schemas.microsoft.com/office/powerpoint/2010/main" val="29202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bg>
      <p:bgPr>
        <a:gradFill flip="none" rotWithShape="1">
          <a:gsLst>
            <a:gs pos="100000">
              <a:schemeClr val="accent4">
                <a:lumMod val="0"/>
                <a:lumOff val="100000"/>
              </a:schemeClr>
            </a:gs>
            <a:gs pos="9000">
              <a:schemeClr val="accent4">
                <a:lumMod val="10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96124-0B56-8F4C-AC85-C96D65F71E0A}"/>
              </a:ext>
            </a:extLst>
          </p:cNvPr>
          <p:cNvSpPr>
            <a:spLocks noGrp="1"/>
          </p:cNvSpPr>
          <p:nvPr>
            <p:ph type="ctrTitle" hasCustomPrompt="1"/>
          </p:nvPr>
        </p:nvSpPr>
        <p:spPr>
          <a:xfrm>
            <a:off x="5218386" y="2294965"/>
            <a:ext cx="6543307" cy="4177553"/>
          </a:xfrm>
        </p:spPr>
        <p:txBody>
          <a:bodyPr anchor="ctr">
            <a:normAutofit/>
          </a:bodyPr>
          <a:lstStyle>
            <a:lvl1pPr algn="ctr">
              <a:defRPr sz="8000">
                <a:solidFill>
                  <a:schemeClr val="tx1"/>
                </a:solidFill>
              </a:defRPr>
            </a:lvl1pPr>
          </a:lstStyle>
          <a:p>
            <a:r>
              <a:rPr lang="pt-BR" dirty="0"/>
              <a:t>título Mestre</a:t>
            </a:r>
          </a:p>
        </p:txBody>
      </p:sp>
      <p:pic>
        <p:nvPicPr>
          <p:cNvPr id="8" name="Gráfico 7">
            <a:extLst>
              <a:ext uri="{FF2B5EF4-FFF2-40B4-BE49-F238E27FC236}">
                <a16:creationId xmlns:a16="http://schemas.microsoft.com/office/drawing/2014/main" id="{29F3C57C-7C6B-2F42-B3AF-A5D58DE41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365998">
            <a:off x="-744834" y="6489"/>
            <a:ext cx="6543307" cy="5948461"/>
          </a:xfrm>
          <a:prstGeom prst="rect">
            <a:avLst/>
          </a:prstGeom>
        </p:spPr>
      </p:pic>
      <p:pic>
        <p:nvPicPr>
          <p:cNvPr id="10" name="Gráfico 9">
            <a:extLst>
              <a:ext uri="{FF2B5EF4-FFF2-40B4-BE49-F238E27FC236}">
                <a16:creationId xmlns:a16="http://schemas.microsoft.com/office/drawing/2014/main" id="{BF32E824-3234-414C-A9ED-F5E9182C6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228948" y="644796"/>
            <a:ext cx="2897940" cy="1359015"/>
          </a:xfrm>
          <a:prstGeom prst="rect">
            <a:avLst/>
          </a:prstGeom>
        </p:spPr>
      </p:pic>
      <p:sp>
        <p:nvSpPr>
          <p:cNvPr id="16" name="Espaço Reservado para Texto 15">
            <a:extLst>
              <a:ext uri="{FF2B5EF4-FFF2-40B4-BE49-F238E27FC236}">
                <a16:creationId xmlns:a16="http://schemas.microsoft.com/office/drawing/2014/main" id="{786D18A4-BCBD-4840-A269-A74422DB6664}"/>
              </a:ext>
            </a:extLst>
          </p:cNvPr>
          <p:cNvSpPr>
            <a:spLocks noGrp="1"/>
          </p:cNvSpPr>
          <p:nvPr>
            <p:ph type="body" sz="quarter" idx="10" hasCustomPrompt="1"/>
          </p:nvPr>
        </p:nvSpPr>
        <p:spPr>
          <a:xfrm>
            <a:off x="2223247" y="802608"/>
            <a:ext cx="2599485" cy="854207"/>
          </a:xfrm>
        </p:spPr>
        <p:txBody>
          <a:bodyPr anchor="ctr">
            <a:noAutofit/>
          </a:bodyPr>
          <a:lstStyle>
            <a:lvl1pPr marL="0" indent="0" algn="ctr">
              <a:buNone/>
              <a:defRPr sz="8000" b="1">
                <a:solidFill>
                  <a:srgbClr val="197E98"/>
                </a:solidFill>
                <a:latin typeface="Tahoma" panose="020B0604030504040204" pitchFamily="34" charset="0"/>
                <a:ea typeface="Tahoma" panose="020B0604030504040204" pitchFamily="34" charset="0"/>
                <a:cs typeface="Tahoma" panose="020B0604030504040204" pitchFamily="34" charset="0"/>
              </a:defRPr>
            </a:lvl1pPr>
          </a:lstStyle>
          <a:p>
            <a:pPr lvl="0"/>
            <a:r>
              <a:rPr lang="pt-BR" dirty="0"/>
              <a:t>00</a:t>
            </a:r>
          </a:p>
        </p:txBody>
      </p:sp>
      <p:sp>
        <p:nvSpPr>
          <p:cNvPr id="17" name="CaixaDeTexto 16">
            <a:extLst>
              <a:ext uri="{FF2B5EF4-FFF2-40B4-BE49-F238E27FC236}">
                <a16:creationId xmlns:a16="http://schemas.microsoft.com/office/drawing/2014/main" id="{B42C4BC4-8B03-7B4A-8185-E6169D4F96D4}"/>
              </a:ext>
            </a:extLst>
          </p:cNvPr>
          <p:cNvSpPr txBox="1"/>
          <p:nvPr userDrawn="1"/>
        </p:nvSpPr>
        <p:spPr>
          <a:xfrm>
            <a:off x="2223247" y="33167"/>
            <a:ext cx="2599485" cy="769441"/>
          </a:xfrm>
          <a:prstGeom prst="rect">
            <a:avLst/>
          </a:prstGeom>
          <a:noFill/>
        </p:spPr>
        <p:txBody>
          <a:bodyPr wrap="square" rtlCol="0">
            <a:spAutoFit/>
          </a:bodyPr>
          <a:lstStyle/>
          <a:p>
            <a:pPr algn="ctr"/>
            <a:r>
              <a:rPr lang="pt-BR" sz="4400" b="1" dirty="0">
                <a:solidFill>
                  <a:srgbClr val="197E98"/>
                </a:solidFill>
                <a:latin typeface="+mj-lt"/>
              </a:rPr>
              <a:t>SEMANA</a:t>
            </a:r>
            <a:endParaRPr lang="pt-BR" b="1" dirty="0">
              <a:solidFill>
                <a:srgbClr val="197E98"/>
              </a:solidFill>
              <a:latin typeface="+mj-lt"/>
            </a:endParaRPr>
          </a:p>
        </p:txBody>
      </p:sp>
    </p:spTree>
    <p:extLst>
      <p:ext uri="{BB962C8B-B14F-4D97-AF65-F5344CB8AC3E}">
        <p14:creationId xmlns:p14="http://schemas.microsoft.com/office/powerpoint/2010/main" val="158524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44292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D6270-C6A7-1147-B7FB-C10AF7E3DB1B}"/>
              </a:ext>
            </a:extLst>
          </p:cNvPr>
          <p:cNvSpPr>
            <a:spLocks noGrp="1"/>
          </p:cNvSpPr>
          <p:nvPr>
            <p:ph type="title"/>
          </p:nvPr>
        </p:nvSpPr>
        <p:spPr>
          <a:xfrm>
            <a:off x="5595068" y="365125"/>
            <a:ext cx="6247462" cy="1944122"/>
          </a:xfrm>
        </p:spPr>
        <p:txBody>
          <a:bodyPr>
            <a:noAutofit/>
          </a:bodyPr>
          <a:lstStyle>
            <a:lvl1pPr>
              <a:defRPr sz="48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95068" y="2554941"/>
            <a:ext cx="6247461" cy="3630706"/>
          </a:xfrm>
        </p:spPr>
        <p:txBody>
          <a:bodyPr/>
          <a:lstStyle>
            <a:lvl1pPr marL="457200" indent="-4572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1pPr>
            <a:lvl2pPr marL="8001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2pPr>
            <a:lvl3pPr marL="1257300" indent="-34290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3pPr>
            <a:lvl4pPr marL="16573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4pPr>
            <a:lvl5pPr marL="2114550" indent="-285750">
              <a:lnSpc>
                <a:spcPct val="100000"/>
              </a:lnSpc>
              <a:spcBef>
                <a:spcPts val="1200"/>
              </a:spcBef>
              <a:spcAft>
                <a:spcPts val="1200"/>
              </a:spcAft>
              <a:buSzPct val="150000"/>
              <a:buFontTx/>
              <a:buBlip>
                <a:blip r:embed="rId2">
                  <a:extLst>
                    <a:ext uri="{96DAC541-7B7A-43D3-8B79-37D633B846F1}">
                      <asvg:svgBlip xmlns:asvg="http://schemas.microsoft.com/office/drawing/2016/SVG/main" r:embed="rId3"/>
                    </a:ext>
                  </a:extLst>
                </a:blip>
              </a:buBlip>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5" name="Espaço Reservado para Texto 4">
            <a:extLst>
              <a:ext uri="{FF2B5EF4-FFF2-40B4-BE49-F238E27FC236}">
                <a16:creationId xmlns:a16="http://schemas.microsoft.com/office/drawing/2014/main" id="{84AC1059-1FE2-2F47-A702-849D4F15A6F8}"/>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786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0" indent="0" algn="ctr">
              <a:lnSpc>
                <a:spcPct val="100000"/>
              </a:lnSpc>
              <a:buFont typeface="Arial" panose="020B0604020202020204" pitchFamily="34" charset="0"/>
              <a:buNone/>
              <a:defRPr sz="40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DBCD25B-E49D-2749-864A-9A49FDC0BF87}"/>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247178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ítulo e Conteúdo">
    <p:spTree>
      <p:nvGrpSpPr>
        <p:cNvPr id="1" name=""/>
        <p:cNvGrpSpPr/>
        <p:nvPr/>
      </p:nvGrpSpPr>
      <p:grpSpPr>
        <a:xfrm>
          <a:off x="0" y="0"/>
          <a:ext cx="0" cy="0"/>
          <a:chOff x="0" y="0"/>
          <a:chExt cx="0" cy="0"/>
        </a:xfrm>
      </p:grpSpPr>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354103" y="-95679"/>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DBCD25B-E49D-2749-864A-9A49FDC0BF87}"/>
              </a:ext>
            </a:extLst>
          </p:cNvPr>
          <p:cNvSpPr>
            <a:spLocks noGrp="1"/>
          </p:cNvSpPr>
          <p:nvPr>
            <p:ph type="body" sz="quarter" idx="49" hasCustomPrompt="1"/>
          </p:nvPr>
        </p:nvSpPr>
        <p:spPr>
          <a:xfrm>
            <a:off x="1037339"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230520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ítulo e Conteúdo">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0CB7DB9-484F-9944-AF44-AA87BFADD321}"/>
              </a:ext>
            </a:extLst>
          </p:cNvPr>
          <p:cNvSpPr>
            <a:spLocks noGrp="1"/>
          </p:cNvSpPr>
          <p:nvPr>
            <p:ph idx="1"/>
          </p:nvPr>
        </p:nvSpPr>
        <p:spPr>
          <a:xfrm>
            <a:off x="5522260" y="609600"/>
            <a:ext cx="6320270" cy="5576047"/>
          </a:xfrm>
        </p:spPr>
        <p:txBody>
          <a:bodyPr anchor="ctr">
            <a:normAutofit/>
          </a:bodyPr>
          <a:lstStyle>
            <a:lvl1pPr marL="571500" indent="-571500" algn="l">
              <a:lnSpc>
                <a:spcPct val="100000"/>
              </a:lnSpc>
              <a:buSzPct val="150000"/>
              <a:buFontTx/>
              <a:buBlip>
                <a:blip r:embed="rId2">
                  <a:extLst>
                    <a:ext uri="{96DAC541-7B7A-43D3-8B79-37D633B846F1}">
                      <asvg:svgBlip xmlns:asvg="http://schemas.microsoft.com/office/drawing/2016/SVG/main" r:embed="rId3"/>
                    </a:ext>
                  </a:extLst>
                </a:blip>
              </a:buBlip>
              <a:defRPr sz="3600"/>
            </a:lvl1pPr>
            <a:lvl2pPr marL="457200" indent="0" algn="ctr">
              <a:buFont typeface="Arial" panose="020B0604020202020204" pitchFamily="34" charset="0"/>
              <a:buNone/>
              <a:defRPr/>
            </a:lvl2pPr>
            <a:lvl3pPr marL="914400" indent="0" algn="ctr">
              <a:buFont typeface="Arial" panose="020B0604020202020204" pitchFamily="34" charset="0"/>
              <a:buNone/>
              <a:defRPr/>
            </a:lvl3pPr>
            <a:lvl4pPr marL="1371600" indent="0" algn="ctr">
              <a:buFont typeface="Arial" panose="020B0604020202020204" pitchFamily="34" charset="0"/>
              <a:buNone/>
              <a:defRPr/>
            </a:lvl4pPr>
            <a:lvl5pPr marL="1828800" indent="0" algn="ctr">
              <a:buFont typeface="Arial" panose="020B0604020202020204" pitchFamily="34" charset="0"/>
              <a:buNone/>
              <a:defRPr/>
            </a:lvl5pPr>
          </a:lstStyle>
          <a:p>
            <a:pPr lvl="0"/>
            <a:r>
              <a:rPr lang="pt-BR" dirty="0"/>
              <a:t>Clique para editar os estilos de texto Mestres</a:t>
            </a:r>
          </a:p>
        </p:txBody>
      </p:sp>
      <p:pic>
        <p:nvPicPr>
          <p:cNvPr id="63" name="Gráfico 62">
            <a:extLst>
              <a:ext uri="{FF2B5EF4-FFF2-40B4-BE49-F238E27FC236}">
                <a16:creationId xmlns:a16="http://schemas.microsoft.com/office/drawing/2014/main" id="{0FDF13AB-D467-1340-B822-9579DAD0DFC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717176" y="2707342"/>
            <a:ext cx="4424260" cy="4022053"/>
          </a:xfrm>
          <a:prstGeom prst="rect">
            <a:avLst/>
          </a:prstGeom>
        </p:spPr>
      </p:pic>
      <p:sp>
        <p:nvSpPr>
          <p:cNvPr id="62" name="Espaço Reservado para Imagem 61">
            <a:extLst>
              <a:ext uri="{FF2B5EF4-FFF2-40B4-BE49-F238E27FC236}">
                <a16:creationId xmlns:a16="http://schemas.microsoft.com/office/drawing/2014/main" id="{0DFE2BD7-2FFF-7948-A9C1-DAC814400F42}"/>
              </a:ext>
            </a:extLst>
          </p:cNvPr>
          <p:cNvSpPr>
            <a:spLocks noGrp="1"/>
          </p:cNvSpPr>
          <p:nvPr>
            <p:ph type="pic" sz="quarter" idx="48"/>
          </p:nvPr>
        </p:nvSpPr>
        <p:spPr>
          <a:xfrm>
            <a:off x="0" y="0"/>
            <a:ext cx="5357687" cy="6693404"/>
          </a:xfrm>
          <a:custGeom>
            <a:avLst/>
            <a:gdLst>
              <a:gd name="connsiteX0" fmla="*/ 4979934 w 5357687"/>
              <a:gd name="connsiteY0" fmla="*/ 965745 h 6693404"/>
              <a:gd name="connsiteX1" fmla="*/ 5016124 w 5357687"/>
              <a:gd name="connsiteY1" fmla="*/ 968309 h 6693404"/>
              <a:gd name="connsiteX2" fmla="*/ 5035367 w 5357687"/>
              <a:gd name="connsiteY2" fmla="*/ 975159 h 6693404"/>
              <a:gd name="connsiteX3" fmla="*/ 5074752 w 5357687"/>
              <a:gd name="connsiteY3" fmla="*/ 998065 h 6693404"/>
              <a:gd name="connsiteX4" fmla="*/ 5136580 w 5357687"/>
              <a:gd name="connsiteY4" fmla="*/ 1122568 h 6693404"/>
              <a:gd name="connsiteX5" fmla="*/ 5079209 w 5357687"/>
              <a:gd name="connsiteY5" fmla="*/ 1286271 h 6693404"/>
              <a:gd name="connsiteX6" fmla="*/ 5026995 w 5357687"/>
              <a:gd name="connsiteY6" fmla="*/ 1335376 h 6693404"/>
              <a:gd name="connsiteX7" fmla="*/ 4963514 w 5357687"/>
              <a:gd name="connsiteY7" fmla="*/ 1425360 h 6693404"/>
              <a:gd name="connsiteX8" fmla="*/ 4958767 w 5357687"/>
              <a:gd name="connsiteY8" fmla="*/ 1463634 h 6693404"/>
              <a:gd name="connsiteX9" fmla="*/ 4995175 w 5357687"/>
              <a:gd name="connsiteY9" fmla="*/ 1469956 h 6693404"/>
              <a:gd name="connsiteX10" fmla="*/ 5025038 w 5357687"/>
              <a:gd name="connsiteY10" fmla="*/ 1462933 h 6693404"/>
              <a:gd name="connsiteX11" fmla="*/ 5174549 w 5357687"/>
              <a:gd name="connsiteY11" fmla="*/ 1377035 h 6693404"/>
              <a:gd name="connsiteX12" fmla="*/ 5205298 w 5357687"/>
              <a:gd name="connsiteY12" fmla="*/ 1350069 h 6693404"/>
              <a:gd name="connsiteX13" fmla="*/ 5242819 w 5357687"/>
              <a:gd name="connsiteY13" fmla="*/ 1354645 h 6693404"/>
              <a:gd name="connsiteX14" fmla="*/ 5258755 w 5357687"/>
              <a:gd name="connsiteY14" fmla="*/ 1378238 h 6693404"/>
              <a:gd name="connsiteX15" fmla="*/ 5272747 w 5357687"/>
              <a:gd name="connsiteY15" fmla="*/ 1426048 h 6693404"/>
              <a:gd name="connsiteX16" fmla="*/ 5269534 w 5357687"/>
              <a:gd name="connsiteY16" fmla="*/ 1564291 h 6693404"/>
              <a:gd name="connsiteX17" fmla="*/ 5143616 w 5357687"/>
              <a:gd name="connsiteY17" fmla="*/ 1698739 h 6693404"/>
              <a:gd name="connsiteX18" fmla="*/ 5081021 w 5357687"/>
              <a:gd name="connsiteY18" fmla="*/ 1709214 h 6693404"/>
              <a:gd name="connsiteX19" fmla="*/ 5053115 w 5357687"/>
              <a:gd name="connsiteY19" fmla="*/ 1715390 h 6693404"/>
              <a:gd name="connsiteX20" fmla="*/ 5044096 w 5357687"/>
              <a:gd name="connsiteY20" fmla="*/ 1748519 h 6693404"/>
              <a:gd name="connsiteX21" fmla="*/ 5046820 w 5357687"/>
              <a:gd name="connsiteY21" fmla="*/ 1751561 h 6693404"/>
              <a:gd name="connsiteX22" fmla="*/ 5118885 w 5357687"/>
              <a:gd name="connsiteY22" fmla="*/ 1791726 h 6693404"/>
              <a:gd name="connsiteX23" fmla="*/ 5179919 w 5357687"/>
              <a:gd name="connsiteY23" fmla="*/ 1797651 h 6693404"/>
              <a:gd name="connsiteX24" fmla="*/ 5204703 w 5357687"/>
              <a:gd name="connsiteY24" fmla="*/ 1835542 h 6693404"/>
              <a:gd name="connsiteX25" fmla="*/ 5181123 w 5357687"/>
              <a:gd name="connsiteY25" fmla="*/ 1878378 h 6693404"/>
              <a:gd name="connsiteX26" fmla="*/ 4988616 w 5357687"/>
              <a:gd name="connsiteY26" fmla="*/ 2006319 h 6693404"/>
              <a:gd name="connsiteX27" fmla="*/ 4874839 w 5357687"/>
              <a:gd name="connsiteY27" fmla="*/ 2017151 h 6693404"/>
              <a:gd name="connsiteX28" fmla="*/ 4858228 w 5357687"/>
              <a:gd name="connsiteY28" fmla="*/ 2015643 h 6693404"/>
              <a:gd name="connsiteX29" fmla="*/ 4849989 w 5357687"/>
              <a:gd name="connsiteY29" fmla="*/ 2014374 h 6693404"/>
              <a:gd name="connsiteX30" fmla="*/ 4787804 w 5357687"/>
              <a:gd name="connsiteY30" fmla="*/ 1994787 h 6693404"/>
              <a:gd name="connsiteX31" fmla="*/ 4729467 w 5357687"/>
              <a:gd name="connsiteY31" fmla="*/ 1916004 h 6693404"/>
              <a:gd name="connsiteX32" fmla="*/ 4684488 w 5357687"/>
              <a:gd name="connsiteY32" fmla="*/ 1776398 h 6693404"/>
              <a:gd name="connsiteX33" fmla="*/ 4564760 w 5357687"/>
              <a:gd name="connsiteY33" fmla="*/ 1711978 h 6693404"/>
              <a:gd name="connsiteX34" fmla="*/ 4530070 w 5357687"/>
              <a:gd name="connsiteY34" fmla="*/ 1714822 h 6693404"/>
              <a:gd name="connsiteX35" fmla="*/ 4533852 w 5357687"/>
              <a:gd name="connsiteY35" fmla="*/ 1698978 h 6693404"/>
              <a:gd name="connsiteX36" fmla="*/ 4529634 w 5357687"/>
              <a:gd name="connsiteY36" fmla="*/ 1688305 h 6693404"/>
              <a:gd name="connsiteX37" fmla="*/ 4528059 w 5357687"/>
              <a:gd name="connsiteY37" fmla="*/ 1687485 h 6693404"/>
              <a:gd name="connsiteX38" fmla="*/ 4529567 w 5357687"/>
              <a:gd name="connsiteY38" fmla="*/ 1688291 h 6693404"/>
              <a:gd name="connsiteX39" fmla="*/ 4533786 w 5357687"/>
              <a:gd name="connsiteY39" fmla="*/ 1698964 h 6693404"/>
              <a:gd name="connsiteX40" fmla="*/ 4530004 w 5357687"/>
              <a:gd name="connsiteY40" fmla="*/ 1714808 h 6693404"/>
              <a:gd name="connsiteX41" fmla="*/ 4483967 w 5357687"/>
              <a:gd name="connsiteY41" fmla="*/ 1730084 h 6693404"/>
              <a:gd name="connsiteX42" fmla="*/ 4456934 w 5357687"/>
              <a:gd name="connsiteY42" fmla="*/ 1743851 h 6693404"/>
              <a:gd name="connsiteX43" fmla="*/ 4449567 w 5357687"/>
              <a:gd name="connsiteY43" fmla="*/ 1733971 h 6693404"/>
              <a:gd name="connsiteX44" fmla="*/ 4449491 w 5357687"/>
              <a:gd name="connsiteY44" fmla="*/ 1734012 h 6693404"/>
              <a:gd name="connsiteX45" fmla="*/ 4449488 w 5357687"/>
              <a:gd name="connsiteY45" fmla="*/ 1734011 h 6693404"/>
              <a:gd name="connsiteX46" fmla="*/ 4447320 w 5357687"/>
              <a:gd name="connsiteY46" fmla="*/ 1735162 h 6693404"/>
              <a:gd name="connsiteX47" fmla="*/ 4449491 w 5357687"/>
              <a:gd name="connsiteY47" fmla="*/ 1734012 h 6693404"/>
              <a:gd name="connsiteX48" fmla="*/ 4456266 w 5357687"/>
              <a:gd name="connsiteY48" fmla="*/ 1735787 h 6693404"/>
              <a:gd name="connsiteX49" fmla="*/ 4456855 w 5357687"/>
              <a:gd name="connsiteY49" fmla="*/ 1743890 h 6693404"/>
              <a:gd name="connsiteX50" fmla="*/ 4448140 w 5357687"/>
              <a:gd name="connsiteY50" fmla="*/ 1749088 h 6693404"/>
              <a:gd name="connsiteX51" fmla="*/ 4448126 w 5357687"/>
              <a:gd name="connsiteY51" fmla="*/ 1749075 h 6693404"/>
              <a:gd name="connsiteX52" fmla="*/ 4426185 w 5357687"/>
              <a:gd name="connsiteY52" fmla="*/ 1760502 h 6693404"/>
              <a:gd name="connsiteX53" fmla="*/ 4347971 w 5357687"/>
              <a:gd name="connsiteY53" fmla="*/ 1757618 h 6693404"/>
              <a:gd name="connsiteX54" fmla="*/ 4267403 w 5357687"/>
              <a:gd name="connsiteY54" fmla="*/ 1672461 h 6693404"/>
              <a:gd name="connsiteX55" fmla="*/ 4246269 w 5357687"/>
              <a:gd name="connsiteY55" fmla="*/ 1632732 h 6693404"/>
              <a:gd name="connsiteX56" fmla="*/ 4242804 w 5357687"/>
              <a:gd name="connsiteY56" fmla="*/ 1621028 h 6693404"/>
              <a:gd name="connsiteX57" fmla="*/ 4230769 w 5357687"/>
              <a:gd name="connsiteY57" fmla="*/ 1408075 h 6693404"/>
              <a:gd name="connsiteX58" fmla="*/ 4254284 w 5357687"/>
              <a:gd name="connsiteY58" fmla="*/ 1358480 h 6693404"/>
              <a:gd name="connsiteX59" fmla="*/ 4303640 w 5357687"/>
              <a:gd name="connsiteY59" fmla="*/ 1347040 h 6693404"/>
              <a:gd name="connsiteX60" fmla="*/ 4328768 w 5357687"/>
              <a:gd name="connsiteY60" fmla="*/ 1364511 h 6693404"/>
              <a:gd name="connsiteX61" fmla="*/ 4361196 w 5357687"/>
              <a:gd name="connsiteY61" fmla="*/ 1398632 h 6693404"/>
              <a:gd name="connsiteX62" fmla="*/ 4388150 w 5357687"/>
              <a:gd name="connsiteY62" fmla="*/ 1429434 h 6693404"/>
              <a:gd name="connsiteX63" fmla="*/ 4405779 w 5357687"/>
              <a:gd name="connsiteY63" fmla="*/ 1440133 h 6693404"/>
              <a:gd name="connsiteX64" fmla="*/ 4407115 w 5357687"/>
              <a:gd name="connsiteY64" fmla="*/ 1419766 h 6693404"/>
              <a:gd name="connsiteX65" fmla="*/ 4397487 w 5357687"/>
              <a:gd name="connsiteY65" fmla="*/ 1386266 h 6693404"/>
              <a:gd name="connsiteX66" fmla="*/ 4451247 w 5357687"/>
              <a:gd name="connsiteY66" fmla="*/ 1155895 h 6693404"/>
              <a:gd name="connsiteX67" fmla="*/ 4456749 w 5357687"/>
              <a:gd name="connsiteY67" fmla="*/ 1148635 h 6693404"/>
              <a:gd name="connsiteX68" fmla="*/ 4477658 w 5357687"/>
              <a:gd name="connsiteY68" fmla="*/ 1125199 h 6693404"/>
              <a:gd name="connsiteX69" fmla="*/ 4492695 w 5357687"/>
              <a:gd name="connsiteY69" fmla="*/ 1108589 h 6693404"/>
              <a:gd name="connsiteX70" fmla="*/ 4558425 w 5357687"/>
              <a:gd name="connsiteY70" fmla="*/ 1060158 h 6693404"/>
              <a:gd name="connsiteX71" fmla="*/ 4591395 w 5357687"/>
              <a:gd name="connsiteY71" fmla="*/ 1050992 h 6693404"/>
              <a:gd name="connsiteX72" fmla="*/ 4626112 w 5357687"/>
              <a:gd name="connsiteY72" fmla="*/ 1075367 h 6693404"/>
              <a:gd name="connsiteX73" fmla="*/ 4629246 w 5357687"/>
              <a:gd name="connsiteY73" fmla="*/ 1111975 h 6693404"/>
              <a:gd name="connsiteX74" fmla="*/ 4627209 w 5357687"/>
              <a:gd name="connsiteY74" fmla="*/ 1199949 h 6693404"/>
              <a:gd name="connsiteX75" fmla="*/ 4637961 w 5357687"/>
              <a:gd name="connsiteY75" fmla="*/ 1266340 h 6693404"/>
              <a:gd name="connsiteX76" fmla="*/ 4696311 w 5357687"/>
              <a:gd name="connsiteY76" fmla="*/ 1322520 h 6693404"/>
              <a:gd name="connsiteX77" fmla="*/ 4736159 w 5357687"/>
              <a:gd name="connsiteY77" fmla="*/ 1303886 h 6693404"/>
              <a:gd name="connsiteX78" fmla="*/ 4742521 w 5357687"/>
              <a:gd name="connsiteY78" fmla="*/ 1278189 h 6693404"/>
              <a:gd name="connsiteX79" fmla="*/ 4752095 w 5357687"/>
              <a:gd name="connsiteY79" fmla="*/ 1178352 h 6693404"/>
              <a:gd name="connsiteX80" fmla="*/ 4877643 w 5357687"/>
              <a:gd name="connsiteY80" fmla="*/ 993357 h 6693404"/>
              <a:gd name="connsiteX81" fmla="*/ 4979934 w 5357687"/>
              <a:gd name="connsiteY81" fmla="*/ 965745 h 6693404"/>
              <a:gd name="connsiteX82" fmla="*/ 1414761 w 5357687"/>
              <a:gd name="connsiteY82" fmla="*/ 770963 h 6693404"/>
              <a:gd name="connsiteX83" fmla="*/ 2231725 w 5357687"/>
              <a:gd name="connsiteY83" fmla="*/ 1312484 h 6693404"/>
              <a:gd name="connsiteX84" fmla="*/ 2253055 w 5357687"/>
              <a:gd name="connsiteY84" fmla="*/ 1370765 h 6693404"/>
              <a:gd name="connsiteX85" fmla="*/ 2254283 w 5357687"/>
              <a:gd name="connsiteY85" fmla="*/ 1358595 h 6693404"/>
              <a:gd name="connsiteX86" fmla="*/ 2795428 w 5357687"/>
              <a:gd name="connsiteY86" fmla="*/ 917549 h 6693404"/>
              <a:gd name="connsiteX87" fmla="*/ 3304386 w 5357687"/>
              <a:gd name="connsiteY87" fmla="*/ 1254910 h 6693404"/>
              <a:gd name="connsiteX88" fmla="*/ 3314513 w 5357687"/>
              <a:gd name="connsiteY88" fmla="*/ 1287530 h 6693404"/>
              <a:gd name="connsiteX89" fmla="*/ 3333389 w 5357687"/>
              <a:gd name="connsiteY89" fmla="*/ 1281663 h 6693404"/>
              <a:gd name="connsiteX90" fmla="*/ 3361861 w 5357687"/>
              <a:gd name="connsiteY90" fmla="*/ 1278789 h 6693404"/>
              <a:gd name="connsiteX91" fmla="*/ 3360231 w 5357687"/>
              <a:gd name="connsiteY91" fmla="*/ 1257254 h 6693404"/>
              <a:gd name="connsiteX92" fmla="*/ 3786644 w 5357687"/>
              <a:gd name="connsiteY92" fmla="*/ 830842 h 6693404"/>
              <a:gd name="connsiteX93" fmla="*/ 4213057 w 5357687"/>
              <a:gd name="connsiteY93" fmla="*/ 1257254 h 6693404"/>
              <a:gd name="connsiteX94" fmla="*/ 4025055 w 5357687"/>
              <a:gd name="connsiteY94" fmla="*/ 1610843 h 6693404"/>
              <a:gd name="connsiteX95" fmla="*/ 4020620 w 5357687"/>
              <a:gd name="connsiteY95" fmla="*/ 1613250 h 6693404"/>
              <a:gd name="connsiteX96" fmla="*/ 4042886 w 5357687"/>
              <a:gd name="connsiteY96" fmla="*/ 1654319 h 6693404"/>
              <a:gd name="connsiteX97" fmla="*/ 4141533 w 5357687"/>
              <a:gd name="connsiteY97" fmla="*/ 1682465 h 6693404"/>
              <a:gd name="connsiteX98" fmla="*/ 4603143 w 5357687"/>
              <a:gd name="connsiteY98" fmla="*/ 2233527 h 6693404"/>
              <a:gd name="connsiteX99" fmla="*/ 4603764 w 5357687"/>
              <a:gd name="connsiteY99" fmla="*/ 2240569 h 6693404"/>
              <a:gd name="connsiteX100" fmla="*/ 4670945 w 5357687"/>
              <a:gd name="connsiteY100" fmla="*/ 2250835 h 6693404"/>
              <a:gd name="connsiteX101" fmla="*/ 5357687 w 5357687"/>
              <a:gd name="connsiteY101" fmla="*/ 3094450 h 6693404"/>
              <a:gd name="connsiteX102" fmla="*/ 4585546 w 5357687"/>
              <a:gd name="connsiteY102" fmla="*/ 3951114 h 6693404"/>
              <a:gd name="connsiteX103" fmla="*/ 4513474 w 5357687"/>
              <a:gd name="connsiteY103" fmla="*/ 3954759 h 6693404"/>
              <a:gd name="connsiteX104" fmla="*/ 4512081 w 5357687"/>
              <a:gd name="connsiteY104" fmla="*/ 3962033 h 6693404"/>
              <a:gd name="connsiteX105" fmla="*/ 4407442 w 5357687"/>
              <a:gd name="connsiteY105" fmla="*/ 4187009 h 6693404"/>
              <a:gd name="connsiteX106" fmla="*/ 4367764 w 5357687"/>
              <a:gd name="connsiteY106" fmla="*/ 4233378 h 6693404"/>
              <a:gd name="connsiteX107" fmla="*/ 4375686 w 5357687"/>
              <a:gd name="connsiteY107" fmla="*/ 4258928 h 6693404"/>
              <a:gd name="connsiteX108" fmla="*/ 4386629 w 5357687"/>
              <a:gd name="connsiteY108" fmla="*/ 4367618 h 6693404"/>
              <a:gd name="connsiteX109" fmla="*/ 4386114 w 5357687"/>
              <a:gd name="connsiteY109" fmla="*/ 4372737 h 6693404"/>
              <a:gd name="connsiteX110" fmla="*/ 4424093 w 5357687"/>
              <a:gd name="connsiteY110" fmla="*/ 4393350 h 6693404"/>
              <a:gd name="connsiteX111" fmla="*/ 4530093 w 5357687"/>
              <a:gd name="connsiteY111" fmla="*/ 4592714 h 6693404"/>
              <a:gd name="connsiteX112" fmla="*/ 4289669 w 5357687"/>
              <a:gd name="connsiteY112" fmla="*/ 4833140 h 6693404"/>
              <a:gd name="connsiteX113" fmla="*/ 4196084 w 5357687"/>
              <a:gd name="connsiteY113" fmla="*/ 4814246 h 6693404"/>
              <a:gd name="connsiteX114" fmla="*/ 4168173 w 5357687"/>
              <a:gd name="connsiteY114" fmla="*/ 4799096 h 6693404"/>
              <a:gd name="connsiteX115" fmla="*/ 4149138 w 5357687"/>
              <a:gd name="connsiteY115" fmla="*/ 4814820 h 6693404"/>
              <a:gd name="connsiteX116" fmla="*/ 4100372 w 5357687"/>
              <a:gd name="connsiteY116" fmla="*/ 4841322 h 6693404"/>
              <a:gd name="connsiteX117" fmla="*/ 4108784 w 5357687"/>
              <a:gd name="connsiteY117" fmla="*/ 4868421 h 6693404"/>
              <a:gd name="connsiteX118" fmla="*/ 4119190 w 5357687"/>
              <a:gd name="connsiteY118" fmla="*/ 4971652 h 6693404"/>
              <a:gd name="connsiteX119" fmla="*/ 3893359 w 5357687"/>
              <a:gd name="connsiteY119" fmla="*/ 5396390 h 6693404"/>
              <a:gd name="connsiteX120" fmla="*/ 3880433 w 5357687"/>
              <a:gd name="connsiteY120" fmla="*/ 5403406 h 6693404"/>
              <a:gd name="connsiteX121" fmla="*/ 3889733 w 5357687"/>
              <a:gd name="connsiteY121" fmla="*/ 5495771 h 6693404"/>
              <a:gd name="connsiteX122" fmla="*/ 3351072 w 5357687"/>
              <a:gd name="connsiteY122" fmla="*/ 6035079 h 6693404"/>
              <a:gd name="connsiteX123" fmla="*/ 3242513 w 5357687"/>
              <a:gd name="connsiteY123" fmla="*/ 6024122 h 6693404"/>
              <a:gd name="connsiteX124" fmla="*/ 3152524 w 5357687"/>
              <a:gd name="connsiteY124" fmla="*/ 5996154 h 6693404"/>
              <a:gd name="connsiteX125" fmla="*/ 3159787 w 5357687"/>
              <a:gd name="connsiteY125" fmla="*/ 6009552 h 6693404"/>
              <a:gd name="connsiteX126" fmla="*/ 3198424 w 5357687"/>
              <a:gd name="connsiteY126" fmla="*/ 6201156 h 6693404"/>
              <a:gd name="connsiteX127" fmla="*/ 2706766 w 5357687"/>
              <a:gd name="connsiteY127" fmla="*/ 6693404 h 6693404"/>
              <a:gd name="connsiteX128" fmla="*/ 2215108 w 5357687"/>
              <a:gd name="connsiteY128" fmla="*/ 6201156 h 6693404"/>
              <a:gd name="connsiteX129" fmla="*/ 2225096 w 5357687"/>
              <a:gd name="connsiteY129" fmla="*/ 6101952 h 6693404"/>
              <a:gd name="connsiteX130" fmla="*/ 2236416 w 5357687"/>
              <a:gd name="connsiteY130" fmla="*/ 6065443 h 6693404"/>
              <a:gd name="connsiteX131" fmla="*/ 2206358 w 5357687"/>
              <a:gd name="connsiteY131" fmla="*/ 6044083 h 6693404"/>
              <a:gd name="connsiteX132" fmla="*/ 2112132 w 5357687"/>
              <a:gd name="connsiteY132" fmla="*/ 5935275 h 6693404"/>
              <a:gd name="connsiteX133" fmla="*/ 2071434 w 5357687"/>
              <a:gd name="connsiteY133" fmla="*/ 5860294 h 6693404"/>
              <a:gd name="connsiteX134" fmla="*/ 2055567 w 5357687"/>
              <a:gd name="connsiteY134" fmla="*/ 5858693 h 6693404"/>
              <a:gd name="connsiteX135" fmla="*/ 1717460 w 5357687"/>
              <a:gd name="connsiteY135" fmla="*/ 5631873 h 6693404"/>
              <a:gd name="connsiteX136" fmla="*/ 1715045 w 5357687"/>
              <a:gd name="connsiteY136" fmla="*/ 5627419 h 6693404"/>
              <a:gd name="connsiteX137" fmla="*/ 1646165 w 5357687"/>
              <a:gd name="connsiteY137" fmla="*/ 5648800 h 6693404"/>
              <a:gd name="connsiteX138" fmla="*/ 1525086 w 5357687"/>
              <a:gd name="connsiteY138" fmla="*/ 5661007 h 6693404"/>
              <a:gd name="connsiteX139" fmla="*/ 924298 w 5357687"/>
              <a:gd name="connsiteY139" fmla="*/ 5060220 h 6693404"/>
              <a:gd name="connsiteX140" fmla="*/ 1189179 w 5357687"/>
              <a:gd name="connsiteY140" fmla="*/ 4562038 h 6693404"/>
              <a:gd name="connsiteX141" fmla="*/ 1280354 w 5357687"/>
              <a:gd name="connsiteY141" fmla="*/ 4512551 h 6693404"/>
              <a:gd name="connsiteX142" fmla="*/ 1273524 w 5357687"/>
              <a:gd name="connsiteY142" fmla="*/ 4444717 h 6693404"/>
              <a:gd name="connsiteX143" fmla="*/ 1274054 w 5357687"/>
              <a:gd name="connsiteY143" fmla="*/ 4439458 h 6693404"/>
              <a:gd name="connsiteX144" fmla="*/ 1267943 w 5357687"/>
              <a:gd name="connsiteY144" fmla="*/ 4439150 h 6693404"/>
              <a:gd name="connsiteX145" fmla="*/ 569175 w 5357687"/>
              <a:gd name="connsiteY145" fmla="*/ 3664819 h 6693404"/>
              <a:gd name="connsiteX146" fmla="*/ 578168 w 5357687"/>
              <a:gd name="connsiteY146" fmla="*/ 3569672 h 6693404"/>
              <a:gd name="connsiteX147" fmla="*/ 525298 w 5357687"/>
              <a:gd name="connsiteY147" fmla="*/ 3550298 h 6693404"/>
              <a:gd name="connsiteX148" fmla="*/ 0 w 5357687"/>
              <a:gd name="connsiteY148" fmla="*/ 2756857 h 6693404"/>
              <a:gd name="connsiteX149" fmla="*/ 525298 w 5357687"/>
              <a:gd name="connsiteY149" fmla="*/ 1963417 h 6693404"/>
              <a:gd name="connsiteX150" fmla="*/ 576169 w 5357687"/>
              <a:gd name="connsiteY150" fmla="*/ 1944775 h 6693404"/>
              <a:gd name="connsiteX151" fmla="*/ 572336 w 5357687"/>
              <a:gd name="connsiteY151" fmla="*/ 1934883 h 6693404"/>
              <a:gd name="connsiteX152" fmla="*/ 528117 w 5357687"/>
              <a:gd name="connsiteY152" fmla="*/ 1657606 h 6693404"/>
              <a:gd name="connsiteX153" fmla="*/ 1414761 w 5357687"/>
              <a:gd name="connsiteY153" fmla="*/ 770963 h 6693404"/>
              <a:gd name="connsiteX154" fmla="*/ 2238614 w 5357687"/>
              <a:gd name="connsiteY154" fmla="*/ 23 h 6693404"/>
              <a:gd name="connsiteX155" fmla="*/ 2340905 w 5357687"/>
              <a:gd name="connsiteY155" fmla="*/ 27635 h 6693404"/>
              <a:gd name="connsiteX156" fmla="*/ 2466452 w 5357687"/>
              <a:gd name="connsiteY156" fmla="*/ 212630 h 6693404"/>
              <a:gd name="connsiteX157" fmla="*/ 2476027 w 5357687"/>
              <a:gd name="connsiteY157" fmla="*/ 312467 h 6693404"/>
              <a:gd name="connsiteX158" fmla="*/ 2482388 w 5357687"/>
              <a:gd name="connsiteY158" fmla="*/ 338165 h 6693404"/>
              <a:gd name="connsiteX159" fmla="*/ 2522236 w 5357687"/>
              <a:gd name="connsiteY159" fmla="*/ 356798 h 6693404"/>
              <a:gd name="connsiteX160" fmla="*/ 2580586 w 5357687"/>
              <a:gd name="connsiteY160" fmla="*/ 300617 h 6693404"/>
              <a:gd name="connsiteX161" fmla="*/ 2591338 w 5357687"/>
              <a:gd name="connsiteY161" fmla="*/ 234227 h 6693404"/>
              <a:gd name="connsiteX162" fmla="*/ 2589302 w 5357687"/>
              <a:gd name="connsiteY162" fmla="*/ 146253 h 6693404"/>
              <a:gd name="connsiteX163" fmla="*/ 2592436 w 5357687"/>
              <a:gd name="connsiteY163" fmla="*/ 109645 h 6693404"/>
              <a:gd name="connsiteX164" fmla="*/ 2627152 w 5357687"/>
              <a:gd name="connsiteY164" fmla="*/ 85270 h 6693404"/>
              <a:gd name="connsiteX165" fmla="*/ 2660122 w 5357687"/>
              <a:gd name="connsiteY165" fmla="*/ 94436 h 6693404"/>
              <a:gd name="connsiteX166" fmla="*/ 2725852 w 5357687"/>
              <a:gd name="connsiteY166" fmla="*/ 142867 h 6693404"/>
              <a:gd name="connsiteX167" fmla="*/ 2740890 w 5357687"/>
              <a:gd name="connsiteY167" fmla="*/ 159477 h 6693404"/>
              <a:gd name="connsiteX168" fmla="*/ 2761799 w 5357687"/>
              <a:gd name="connsiteY168" fmla="*/ 182913 h 6693404"/>
              <a:gd name="connsiteX169" fmla="*/ 2767300 w 5357687"/>
              <a:gd name="connsiteY169" fmla="*/ 190173 h 6693404"/>
              <a:gd name="connsiteX170" fmla="*/ 2821060 w 5357687"/>
              <a:gd name="connsiteY170" fmla="*/ 420544 h 6693404"/>
              <a:gd name="connsiteX171" fmla="*/ 2811433 w 5357687"/>
              <a:gd name="connsiteY171" fmla="*/ 454044 h 6693404"/>
              <a:gd name="connsiteX172" fmla="*/ 2812768 w 5357687"/>
              <a:gd name="connsiteY172" fmla="*/ 474411 h 6693404"/>
              <a:gd name="connsiteX173" fmla="*/ 2830397 w 5357687"/>
              <a:gd name="connsiteY173" fmla="*/ 463712 h 6693404"/>
              <a:gd name="connsiteX174" fmla="*/ 2857351 w 5357687"/>
              <a:gd name="connsiteY174" fmla="*/ 432910 h 6693404"/>
              <a:gd name="connsiteX175" fmla="*/ 2889779 w 5357687"/>
              <a:gd name="connsiteY175" fmla="*/ 398789 h 6693404"/>
              <a:gd name="connsiteX176" fmla="*/ 2914907 w 5357687"/>
              <a:gd name="connsiteY176" fmla="*/ 381318 h 6693404"/>
              <a:gd name="connsiteX177" fmla="*/ 2964264 w 5357687"/>
              <a:gd name="connsiteY177" fmla="*/ 392758 h 6693404"/>
              <a:gd name="connsiteX178" fmla="*/ 2987778 w 5357687"/>
              <a:gd name="connsiteY178" fmla="*/ 442353 h 6693404"/>
              <a:gd name="connsiteX179" fmla="*/ 2975743 w 5357687"/>
              <a:gd name="connsiteY179" fmla="*/ 655306 h 6693404"/>
              <a:gd name="connsiteX180" fmla="*/ 2972278 w 5357687"/>
              <a:gd name="connsiteY180" fmla="*/ 667010 h 6693404"/>
              <a:gd name="connsiteX181" fmla="*/ 2951144 w 5357687"/>
              <a:gd name="connsiteY181" fmla="*/ 706739 h 6693404"/>
              <a:gd name="connsiteX182" fmla="*/ 2870576 w 5357687"/>
              <a:gd name="connsiteY182" fmla="*/ 791897 h 6693404"/>
              <a:gd name="connsiteX183" fmla="*/ 2792362 w 5357687"/>
              <a:gd name="connsiteY183" fmla="*/ 794780 h 6693404"/>
              <a:gd name="connsiteX184" fmla="*/ 2770421 w 5357687"/>
              <a:gd name="connsiteY184" fmla="*/ 783353 h 6693404"/>
              <a:gd name="connsiteX185" fmla="*/ 2770408 w 5357687"/>
              <a:gd name="connsiteY185" fmla="*/ 783366 h 6693404"/>
              <a:gd name="connsiteX186" fmla="*/ 2761692 w 5357687"/>
              <a:gd name="connsiteY186" fmla="*/ 778168 h 6693404"/>
              <a:gd name="connsiteX187" fmla="*/ 2762281 w 5357687"/>
              <a:gd name="connsiteY187" fmla="*/ 770065 h 6693404"/>
              <a:gd name="connsiteX188" fmla="*/ 2769057 w 5357687"/>
              <a:gd name="connsiteY188" fmla="*/ 768290 h 6693404"/>
              <a:gd name="connsiteX189" fmla="*/ 2771228 w 5357687"/>
              <a:gd name="connsiteY189" fmla="*/ 769440 h 6693404"/>
              <a:gd name="connsiteX190" fmla="*/ 2769059 w 5357687"/>
              <a:gd name="connsiteY190" fmla="*/ 768289 h 6693404"/>
              <a:gd name="connsiteX191" fmla="*/ 2769057 w 5357687"/>
              <a:gd name="connsiteY191" fmla="*/ 768290 h 6693404"/>
              <a:gd name="connsiteX192" fmla="*/ 2768980 w 5357687"/>
              <a:gd name="connsiteY192" fmla="*/ 768249 h 6693404"/>
              <a:gd name="connsiteX193" fmla="*/ 2761613 w 5357687"/>
              <a:gd name="connsiteY193" fmla="*/ 778129 h 6693404"/>
              <a:gd name="connsiteX194" fmla="*/ 2734580 w 5357687"/>
              <a:gd name="connsiteY194" fmla="*/ 764362 h 6693404"/>
              <a:gd name="connsiteX195" fmla="*/ 2688544 w 5357687"/>
              <a:gd name="connsiteY195" fmla="*/ 749086 h 6693404"/>
              <a:gd name="connsiteX196" fmla="*/ 2684761 w 5357687"/>
              <a:gd name="connsiteY196" fmla="*/ 733242 h 6693404"/>
              <a:gd name="connsiteX197" fmla="*/ 2688980 w 5357687"/>
              <a:gd name="connsiteY197" fmla="*/ 722569 h 6693404"/>
              <a:gd name="connsiteX198" fmla="*/ 2690488 w 5357687"/>
              <a:gd name="connsiteY198" fmla="*/ 721763 h 6693404"/>
              <a:gd name="connsiteX199" fmla="*/ 2688914 w 5357687"/>
              <a:gd name="connsiteY199" fmla="*/ 722583 h 6693404"/>
              <a:gd name="connsiteX200" fmla="*/ 2684695 w 5357687"/>
              <a:gd name="connsiteY200" fmla="*/ 733256 h 6693404"/>
              <a:gd name="connsiteX201" fmla="*/ 2688477 w 5357687"/>
              <a:gd name="connsiteY201" fmla="*/ 749100 h 6693404"/>
              <a:gd name="connsiteX202" fmla="*/ 2653787 w 5357687"/>
              <a:gd name="connsiteY202" fmla="*/ 746256 h 6693404"/>
              <a:gd name="connsiteX203" fmla="*/ 2534060 w 5357687"/>
              <a:gd name="connsiteY203" fmla="*/ 810676 h 6693404"/>
              <a:gd name="connsiteX204" fmla="*/ 2489081 w 5357687"/>
              <a:gd name="connsiteY204" fmla="*/ 950282 h 6693404"/>
              <a:gd name="connsiteX205" fmla="*/ 2430744 w 5357687"/>
              <a:gd name="connsiteY205" fmla="*/ 1029065 h 6693404"/>
              <a:gd name="connsiteX206" fmla="*/ 2368559 w 5357687"/>
              <a:gd name="connsiteY206" fmla="*/ 1048652 h 6693404"/>
              <a:gd name="connsiteX207" fmla="*/ 2360319 w 5357687"/>
              <a:gd name="connsiteY207" fmla="*/ 1049921 h 6693404"/>
              <a:gd name="connsiteX208" fmla="*/ 2343709 w 5357687"/>
              <a:gd name="connsiteY208" fmla="*/ 1051429 h 6693404"/>
              <a:gd name="connsiteX209" fmla="*/ 2229932 w 5357687"/>
              <a:gd name="connsiteY209" fmla="*/ 1040597 h 6693404"/>
              <a:gd name="connsiteX210" fmla="*/ 2037425 w 5357687"/>
              <a:gd name="connsiteY210" fmla="*/ 912657 h 6693404"/>
              <a:gd name="connsiteX211" fmla="*/ 2013845 w 5357687"/>
              <a:gd name="connsiteY211" fmla="*/ 869820 h 6693404"/>
              <a:gd name="connsiteX212" fmla="*/ 2038629 w 5357687"/>
              <a:gd name="connsiteY212" fmla="*/ 831929 h 6693404"/>
              <a:gd name="connsiteX213" fmla="*/ 2099663 w 5357687"/>
              <a:gd name="connsiteY213" fmla="*/ 826004 h 6693404"/>
              <a:gd name="connsiteX214" fmla="*/ 2171727 w 5357687"/>
              <a:gd name="connsiteY214" fmla="*/ 785839 h 6693404"/>
              <a:gd name="connsiteX215" fmla="*/ 2174452 w 5357687"/>
              <a:gd name="connsiteY215" fmla="*/ 782797 h 6693404"/>
              <a:gd name="connsiteX216" fmla="*/ 2165432 w 5357687"/>
              <a:gd name="connsiteY216" fmla="*/ 749668 h 6693404"/>
              <a:gd name="connsiteX217" fmla="*/ 2137527 w 5357687"/>
              <a:gd name="connsiteY217" fmla="*/ 743492 h 6693404"/>
              <a:gd name="connsiteX218" fmla="*/ 2074932 w 5357687"/>
              <a:gd name="connsiteY218" fmla="*/ 733017 h 6693404"/>
              <a:gd name="connsiteX219" fmla="*/ 1949014 w 5357687"/>
              <a:gd name="connsiteY219" fmla="*/ 598569 h 6693404"/>
              <a:gd name="connsiteX220" fmla="*/ 1945800 w 5357687"/>
              <a:gd name="connsiteY220" fmla="*/ 460326 h 6693404"/>
              <a:gd name="connsiteX221" fmla="*/ 1959792 w 5357687"/>
              <a:gd name="connsiteY221" fmla="*/ 412516 h 6693404"/>
              <a:gd name="connsiteX222" fmla="*/ 1975729 w 5357687"/>
              <a:gd name="connsiteY222" fmla="*/ 388923 h 6693404"/>
              <a:gd name="connsiteX223" fmla="*/ 2013249 w 5357687"/>
              <a:gd name="connsiteY223" fmla="*/ 384347 h 6693404"/>
              <a:gd name="connsiteX224" fmla="*/ 2043998 w 5357687"/>
              <a:gd name="connsiteY224" fmla="*/ 411313 h 6693404"/>
              <a:gd name="connsiteX225" fmla="*/ 2193510 w 5357687"/>
              <a:gd name="connsiteY225" fmla="*/ 497211 h 6693404"/>
              <a:gd name="connsiteX226" fmla="*/ 2223372 w 5357687"/>
              <a:gd name="connsiteY226" fmla="*/ 504234 h 6693404"/>
              <a:gd name="connsiteX227" fmla="*/ 2259781 w 5357687"/>
              <a:gd name="connsiteY227" fmla="*/ 497912 h 6693404"/>
              <a:gd name="connsiteX228" fmla="*/ 2255033 w 5357687"/>
              <a:gd name="connsiteY228" fmla="*/ 459638 h 6693404"/>
              <a:gd name="connsiteX229" fmla="*/ 2191552 w 5357687"/>
              <a:gd name="connsiteY229" fmla="*/ 369654 h 6693404"/>
              <a:gd name="connsiteX230" fmla="*/ 2139339 w 5357687"/>
              <a:gd name="connsiteY230" fmla="*/ 320549 h 6693404"/>
              <a:gd name="connsiteX231" fmla="*/ 2081968 w 5357687"/>
              <a:gd name="connsiteY231" fmla="*/ 156846 h 6693404"/>
              <a:gd name="connsiteX232" fmla="*/ 2143796 w 5357687"/>
              <a:gd name="connsiteY232" fmla="*/ 32343 h 6693404"/>
              <a:gd name="connsiteX233" fmla="*/ 2183181 w 5357687"/>
              <a:gd name="connsiteY233" fmla="*/ 9437 h 6693404"/>
              <a:gd name="connsiteX234" fmla="*/ 2202423 w 5357687"/>
              <a:gd name="connsiteY234" fmla="*/ 2586 h 6693404"/>
              <a:gd name="connsiteX235" fmla="*/ 2238614 w 5357687"/>
              <a:gd name="connsiteY235" fmla="*/ 23 h 669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357687" h="6693404">
                <a:moveTo>
                  <a:pt x="4979934" y="965745"/>
                </a:moveTo>
                <a:cubicBezTo>
                  <a:pt x="4991802" y="965569"/>
                  <a:pt x="5003857" y="966407"/>
                  <a:pt x="5016124" y="968309"/>
                </a:cubicBezTo>
                <a:cubicBezTo>
                  <a:pt x="5022526" y="970649"/>
                  <a:pt x="5028821" y="973519"/>
                  <a:pt x="5035367" y="975159"/>
                </a:cubicBezTo>
                <a:cubicBezTo>
                  <a:pt x="5050841" y="978902"/>
                  <a:pt x="5064675" y="987419"/>
                  <a:pt x="5074752" y="998065"/>
                </a:cubicBezTo>
                <a:cubicBezTo>
                  <a:pt x="5107749" y="1032993"/>
                  <a:pt x="5129650" y="1074098"/>
                  <a:pt x="5136580" y="1122568"/>
                </a:cubicBezTo>
                <a:cubicBezTo>
                  <a:pt x="5145838" y="1187253"/>
                  <a:pt x="5130986" y="1242892"/>
                  <a:pt x="5079209" y="1286271"/>
                </a:cubicBezTo>
                <a:cubicBezTo>
                  <a:pt x="5060918" y="1301572"/>
                  <a:pt x="5043805" y="1318368"/>
                  <a:pt x="5026995" y="1335376"/>
                </a:cubicBezTo>
                <a:cubicBezTo>
                  <a:pt x="5000902" y="1361760"/>
                  <a:pt x="4980139" y="1392297"/>
                  <a:pt x="4963514" y="1425360"/>
                </a:cubicBezTo>
                <a:cubicBezTo>
                  <a:pt x="4957550" y="1437197"/>
                  <a:pt x="4948557" y="1450753"/>
                  <a:pt x="4958767" y="1463634"/>
                </a:cubicBezTo>
                <a:cubicBezTo>
                  <a:pt x="4967945" y="1475206"/>
                  <a:pt x="4982360" y="1472124"/>
                  <a:pt x="4995175" y="1469956"/>
                </a:cubicBezTo>
                <a:cubicBezTo>
                  <a:pt x="5005266" y="1468263"/>
                  <a:pt x="5015264" y="1465856"/>
                  <a:pt x="5025038" y="1462933"/>
                </a:cubicBezTo>
                <a:cubicBezTo>
                  <a:pt x="5081735" y="1446242"/>
                  <a:pt x="5131819" y="1418033"/>
                  <a:pt x="5174549" y="1377035"/>
                </a:cubicBezTo>
                <a:cubicBezTo>
                  <a:pt x="5184376" y="1367579"/>
                  <a:pt x="5194335" y="1358097"/>
                  <a:pt x="5205298" y="1350069"/>
                </a:cubicBezTo>
                <a:cubicBezTo>
                  <a:pt x="5220230" y="1339158"/>
                  <a:pt x="5230678" y="1340600"/>
                  <a:pt x="5242819" y="1354645"/>
                </a:cubicBezTo>
                <a:cubicBezTo>
                  <a:pt x="5249008" y="1361773"/>
                  <a:pt x="5253504" y="1370330"/>
                  <a:pt x="5258755" y="1378238"/>
                </a:cubicBezTo>
                <a:cubicBezTo>
                  <a:pt x="5263582" y="1394135"/>
                  <a:pt x="5270618" y="1409781"/>
                  <a:pt x="5272747" y="1426048"/>
                </a:cubicBezTo>
                <a:cubicBezTo>
                  <a:pt x="5278645" y="1472124"/>
                  <a:pt x="5280153" y="1518558"/>
                  <a:pt x="5269534" y="1564291"/>
                </a:cubicBezTo>
                <a:cubicBezTo>
                  <a:pt x="5252169" y="1639001"/>
                  <a:pt x="5215878" y="1684046"/>
                  <a:pt x="5143616" y="1698739"/>
                </a:cubicBezTo>
                <a:cubicBezTo>
                  <a:pt x="5122918" y="1702972"/>
                  <a:pt x="5101851" y="1705577"/>
                  <a:pt x="5081021" y="1709214"/>
                </a:cubicBezTo>
                <a:cubicBezTo>
                  <a:pt x="5071631" y="1710867"/>
                  <a:pt x="5062016" y="1712269"/>
                  <a:pt x="5053115" y="1715390"/>
                </a:cubicBezTo>
                <a:cubicBezTo>
                  <a:pt x="5035182" y="1721725"/>
                  <a:pt x="5032365" y="1733151"/>
                  <a:pt x="5044096" y="1748519"/>
                </a:cubicBezTo>
                <a:cubicBezTo>
                  <a:pt x="5044902" y="1749591"/>
                  <a:pt x="5045841" y="1750635"/>
                  <a:pt x="5046820" y="1751561"/>
                </a:cubicBezTo>
                <a:cubicBezTo>
                  <a:pt x="5067108" y="1771637"/>
                  <a:pt x="5090053" y="1786357"/>
                  <a:pt x="5118885" y="1791726"/>
                </a:cubicBezTo>
                <a:cubicBezTo>
                  <a:pt x="5139198" y="1795496"/>
                  <a:pt x="5159565" y="1795641"/>
                  <a:pt x="5179919" y="1797651"/>
                </a:cubicBezTo>
                <a:cubicBezTo>
                  <a:pt x="5204359" y="1800111"/>
                  <a:pt x="5212030" y="1811842"/>
                  <a:pt x="5204703" y="1835542"/>
                </a:cubicBezTo>
                <a:cubicBezTo>
                  <a:pt x="5199797" y="1851359"/>
                  <a:pt x="5191147" y="1865391"/>
                  <a:pt x="5181123" y="1878378"/>
                </a:cubicBezTo>
                <a:cubicBezTo>
                  <a:pt x="5131581" y="1943036"/>
                  <a:pt x="5067359" y="1985688"/>
                  <a:pt x="4988616" y="2006319"/>
                </a:cubicBezTo>
                <a:cubicBezTo>
                  <a:pt x="4951294" y="2016093"/>
                  <a:pt x="4913179" y="2017825"/>
                  <a:pt x="4874839" y="2017151"/>
                </a:cubicBezTo>
                <a:cubicBezTo>
                  <a:pt x="4869457" y="2014810"/>
                  <a:pt x="4863756" y="2015895"/>
                  <a:pt x="4858228" y="2015643"/>
                </a:cubicBezTo>
                <a:cubicBezTo>
                  <a:pt x="4855451" y="2015233"/>
                  <a:pt x="4852700" y="2014770"/>
                  <a:pt x="4849989" y="2014374"/>
                </a:cubicBezTo>
                <a:cubicBezTo>
                  <a:pt x="4828617" y="2009573"/>
                  <a:pt x="4807483" y="2005169"/>
                  <a:pt x="4787804" y="1994787"/>
                </a:cubicBezTo>
                <a:cubicBezTo>
                  <a:pt x="4755428" y="1977740"/>
                  <a:pt x="4734849" y="1952863"/>
                  <a:pt x="4729467" y="1916004"/>
                </a:cubicBezTo>
                <a:cubicBezTo>
                  <a:pt x="4722273" y="1866952"/>
                  <a:pt x="4707209" y="1820386"/>
                  <a:pt x="4684488" y="1776398"/>
                </a:cubicBezTo>
                <a:cubicBezTo>
                  <a:pt x="4657217" y="1723642"/>
                  <a:pt x="4624458" y="1706225"/>
                  <a:pt x="4564760" y="1711978"/>
                </a:cubicBezTo>
                <a:cubicBezTo>
                  <a:pt x="4553201" y="1712904"/>
                  <a:pt x="4541629" y="1713895"/>
                  <a:pt x="4530070" y="1714822"/>
                </a:cubicBezTo>
                <a:cubicBezTo>
                  <a:pt x="4531366" y="1709558"/>
                  <a:pt x="4532848" y="1704334"/>
                  <a:pt x="4533852" y="1698978"/>
                </a:cubicBezTo>
                <a:cubicBezTo>
                  <a:pt x="4534645" y="1694745"/>
                  <a:pt x="4533442" y="1690857"/>
                  <a:pt x="4529634" y="1688305"/>
                </a:cubicBezTo>
                <a:cubicBezTo>
                  <a:pt x="4529091" y="1687948"/>
                  <a:pt x="4528576" y="1687683"/>
                  <a:pt x="4528059" y="1687485"/>
                </a:cubicBezTo>
                <a:cubicBezTo>
                  <a:pt x="4528549" y="1687683"/>
                  <a:pt x="4529051" y="1687948"/>
                  <a:pt x="4529567" y="1688291"/>
                </a:cubicBezTo>
                <a:cubicBezTo>
                  <a:pt x="4533376" y="1690844"/>
                  <a:pt x="4534580" y="1694745"/>
                  <a:pt x="4533786" y="1698964"/>
                </a:cubicBezTo>
                <a:cubicBezTo>
                  <a:pt x="4532768" y="1704321"/>
                  <a:pt x="4531300" y="1709531"/>
                  <a:pt x="4530004" y="1714808"/>
                </a:cubicBezTo>
                <a:cubicBezTo>
                  <a:pt x="4514649" y="1719926"/>
                  <a:pt x="4499321" y="1724978"/>
                  <a:pt x="4483967" y="1730084"/>
                </a:cubicBezTo>
                <a:cubicBezTo>
                  <a:pt x="4475330" y="1735480"/>
                  <a:pt x="4466562" y="1740518"/>
                  <a:pt x="4456934" y="1743851"/>
                </a:cubicBezTo>
                <a:cubicBezTo>
                  <a:pt x="4457291" y="1738363"/>
                  <a:pt x="4457463" y="1731036"/>
                  <a:pt x="4449567" y="1733971"/>
                </a:cubicBezTo>
                <a:lnTo>
                  <a:pt x="4449491" y="1734012"/>
                </a:lnTo>
                <a:lnTo>
                  <a:pt x="4449488" y="1734011"/>
                </a:lnTo>
                <a:cubicBezTo>
                  <a:pt x="4448655" y="1734329"/>
                  <a:pt x="4447941" y="1734725"/>
                  <a:pt x="4447320" y="1735162"/>
                </a:cubicBezTo>
                <a:lnTo>
                  <a:pt x="4449491" y="1734012"/>
                </a:lnTo>
                <a:lnTo>
                  <a:pt x="4456266" y="1735787"/>
                </a:lnTo>
                <a:cubicBezTo>
                  <a:pt x="4457166" y="1737936"/>
                  <a:pt x="4457034" y="1741139"/>
                  <a:pt x="4456855" y="1743890"/>
                </a:cubicBezTo>
                <a:cubicBezTo>
                  <a:pt x="4454647" y="1746800"/>
                  <a:pt x="4451591" y="1748321"/>
                  <a:pt x="4448140" y="1749088"/>
                </a:cubicBezTo>
                <a:cubicBezTo>
                  <a:pt x="4448140" y="1749088"/>
                  <a:pt x="4448126" y="1749075"/>
                  <a:pt x="4448126" y="1749075"/>
                </a:cubicBezTo>
                <a:cubicBezTo>
                  <a:pt x="4441606" y="1754391"/>
                  <a:pt x="4434557" y="1758743"/>
                  <a:pt x="4426185" y="1760502"/>
                </a:cubicBezTo>
                <a:cubicBezTo>
                  <a:pt x="4399577" y="1774573"/>
                  <a:pt x="4373496" y="1771108"/>
                  <a:pt x="4347971" y="1757618"/>
                </a:cubicBezTo>
                <a:cubicBezTo>
                  <a:pt x="4311562" y="1738336"/>
                  <a:pt x="4287757" y="1706913"/>
                  <a:pt x="4267403" y="1672461"/>
                </a:cubicBezTo>
                <a:cubicBezTo>
                  <a:pt x="4259772" y="1659540"/>
                  <a:pt x="4253292" y="1645971"/>
                  <a:pt x="4246269" y="1632732"/>
                </a:cubicBezTo>
                <a:cubicBezTo>
                  <a:pt x="4245132" y="1628857"/>
                  <a:pt x="4244286" y="1624823"/>
                  <a:pt x="4242804" y="1621028"/>
                </a:cubicBezTo>
                <a:cubicBezTo>
                  <a:pt x="4215560" y="1551344"/>
                  <a:pt x="4211738" y="1480205"/>
                  <a:pt x="4230769" y="1408075"/>
                </a:cubicBezTo>
                <a:cubicBezTo>
                  <a:pt x="4235464" y="1390313"/>
                  <a:pt x="4242183" y="1372909"/>
                  <a:pt x="4254284" y="1358480"/>
                </a:cubicBezTo>
                <a:cubicBezTo>
                  <a:pt x="4268223" y="1341776"/>
                  <a:pt x="4283750" y="1338364"/>
                  <a:pt x="4303640" y="1347040"/>
                </a:cubicBezTo>
                <a:cubicBezTo>
                  <a:pt x="4313189" y="1351233"/>
                  <a:pt x="4321455" y="1357356"/>
                  <a:pt x="4328768" y="1364511"/>
                </a:cubicBezTo>
                <a:cubicBezTo>
                  <a:pt x="4339970" y="1375435"/>
                  <a:pt x="4350643" y="1387020"/>
                  <a:pt x="4361196" y="1398632"/>
                </a:cubicBezTo>
                <a:cubicBezTo>
                  <a:pt x="4370375" y="1408749"/>
                  <a:pt x="4378839" y="1419528"/>
                  <a:pt x="4388150" y="1429434"/>
                </a:cubicBezTo>
                <a:cubicBezTo>
                  <a:pt x="4393003" y="1434578"/>
                  <a:pt x="4398029" y="1444047"/>
                  <a:pt x="4405779" y="1440133"/>
                </a:cubicBezTo>
                <a:cubicBezTo>
                  <a:pt x="4414045" y="1435993"/>
                  <a:pt x="4408847" y="1426656"/>
                  <a:pt x="4407115" y="1419766"/>
                </a:cubicBezTo>
                <a:cubicBezTo>
                  <a:pt x="4404272" y="1408498"/>
                  <a:pt x="4400939" y="1397402"/>
                  <a:pt x="4397487" y="1386266"/>
                </a:cubicBezTo>
                <a:cubicBezTo>
                  <a:pt x="4370600" y="1298993"/>
                  <a:pt x="4396098" y="1224006"/>
                  <a:pt x="4451247" y="1155895"/>
                </a:cubicBezTo>
                <a:cubicBezTo>
                  <a:pt x="4452147" y="1152774"/>
                  <a:pt x="4453694" y="1150156"/>
                  <a:pt x="4456749" y="1148635"/>
                </a:cubicBezTo>
                <a:cubicBezTo>
                  <a:pt x="4462304" y="1139562"/>
                  <a:pt x="4468956" y="1131402"/>
                  <a:pt x="4477658" y="1125199"/>
                </a:cubicBezTo>
                <a:cubicBezTo>
                  <a:pt x="4481163" y="1118283"/>
                  <a:pt x="4487379" y="1113826"/>
                  <a:pt x="4492695" y="1108589"/>
                </a:cubicBezTo>
                <a:cubicBezTo>
                  <a:pt x="4512282" y="1089280"/>
                  <a:pt x="4535122" y="1074362"/>
                  <a:pt x="4558425" y="1060158"/>
                </a:cubicBezTo>
                <a:cubicBezTo>
                  <a:pt x="4569058" y="1055860"/>
                  <a:pt x="4579823" y="1051985"/>
                  <a:pt x="4591395" y="1050992"/>
                </a:cubicBezTo>
                <a:cubicBezTo>
                  <a:pt x="4610321" y="1049432"/>
                  <a:pt x="4621284" y="1057011"/>
                  <a:pt x="4626112" y="1075367"/>
                </a:cubicBezTo>
                <a:cubicBezTo>
                  <a:pt x="4629246" y="1087349"/>
                  <a:pt x="4629563" y="1099662"/>
                  <a:pt x="4629246" y="1111975"/>
                </a:cubicBezTo>
                <a:cubicBezTo>
                  <a:pt x="4628492" y="1141334"/>
                  <a:pt x="4627447" y="1170616"/>
                  <a:pt x="4627209" y="1199949"/>
                </a:cubicBezTo>
                <a:cubicBezTo>
                  <a:pt x="4626998" y="1222617"/>
                  <a:pt x="4629828" y="1245021"/>
                  <a:pt x="4637961" y="1266340"/>
                </a:cubicBezTo>
                <a:cubicBezTo>
                  <a:pt x="4648542" y="1294073"/>
                  <a:pt x="4667613" y="1313594"/>
                  <a:pt x="4696311" y="1322520"/>
                </a:cubicBezTo>
                <a:cubicBezTo>
                  <a:pt x="4714774" y="1328247"/>
                  <a:pt x="4728409" y="1321780"/>
                  <a:pt x="4736159" y="1303886"/>
                </a:cubicBezTo>
                <a:cubicBezTo>
                  <a:pt x="4739650" y="1295766"/>
                  <a:pt x="4741713" y="1287196"/>
                  <a:pt x="4742521" y="1278189"/>
                </a:cubicBezTo>
                <a:cubicBezTo>
                  <a:pt x="4745364" y="1244875"/>
                  <a:pt x="4748220" y="1211547"/>
                  <a:pt x="4752095" y="1178352"/>
                </a:cubicBezTo>
                <a:cubicBezTo>
                  <a:pt x="4761829" y="1095059"/>
                  <a:pt x="4803066" y="1033086"/>
                  <a:pt x="4877643" y="993357"/>
                </a:cubicBezTo>
                <a:cubicBezTo>
                  <a:pt x="4910425" y="975920"/>
                  <a:pt x="4944330" y="966271"/>
                  <a:pt x="4979934" y="965745"/>
                </a:cubicBezTo>
                <a:close/>
                <a:moveTo>
                  <a:pt x="1414761" y="770963"/>
                </a:moveTo>
                <a:cubicBezTo>
                  <a:pt x="1782020" y="770963"/>
                  <a:pt x="2097126" y="994255"/>
                  <a:pt x="2231725" y="1312484"/>
                </a:cubicBezTo>
                <a:lnTo>
                  <a:pt x="2253055" y="1370765"/>
                </a:lnTo>
                <a:lnTo>
                  <a:pt x="2254283" y="1358595"/>
                </a:lnTo>
                <a:cubicBezTo>
                  <a:pt x="2305789" y="1106890"/>
                  <a:pt x="2528497" y="917549"/>
                  <a:pt x="2795428" y="917549"/>
                </a:cubicBezTo>
                <a:cubicBezTo>
                  <a:pt x="3024225" y="917549"/>
                  <a:pt x="3220533" y="1056657"/>
                  <a:pt x="3304386" y="1254910"/>
                </a:cubicBezTo>
                <a:lnTo>
                  <a:pt x="3314513" y="1287530"/>
                </a:lnTo>
                <a:lnTo>
                  <a:pt x="3333389" y="1281663"/>
                </a:lnTo>
                <a:lnTo>
                  <a:pt x="3361861" y="1278789"/>
                </a:lnTo>
                <a:lnTo>
                  <a:pt x="3360231" y="1257254"/>
                </a:lnTo>
                <a:cubicBezTo>
                  <a:pt x="3360231" y="1021753"/>
                  <a:pt x="3551142" y="830842"/>
                  <a:pt x="3786644" y="830842"/>
                </a:cubicBezTo>
                <a:cubicBezTo>
                  <a:pt x="4022145" y="830842"/>
                  <a:pt x="4213057" y="1021753"/>
                  <a:pt x="4213057" y="1257254"/>
                </a:cubicBezTo>
                <a:cubicBezTo>
                  <a:pt x="4213057" y="1404443"/>
                  <a:pt x="4138481" y="1534213"/>
                  <a:pt x="4025055" y="1610843"/>
                </a:cubicBezTo>
                <a:lnTo>
                  <a:pt x="4020620" y="1613250"/>
                </a:lnTo>
                <a:lnTo>
                  <a:pt x="4042886" y="1654319"/>
                </a:lnTo>
                <a:lnTo>
                  <a:pt x="4141533" y="1682465"/>
                </a:lnTo>
                <a:cubicBezTo>
                  <a:pt x="4378873" y="1770197"/>
                  <a:pt x="4557638" y="1978780"/>
                  <a:pt x="4603143" y="2233527"/>
                </a:cubicBezTo>
                <a:lnTo>
                  <a:pt x="4603764" y="2240569"/>
                </a:lnTo>
                <a:lnTo>
                  <a:pt x="4670945" y="2250835"/>
                </a:lnTo>
                <a:cubicBezTo>
                  <a:pt x="5062868" y="2331129"/>
                  <a:pt x="5357687" y="2678319"/>
                  <a:pt x="5357687" y="3094450"/>
                </a:cubicBezTo>
                <a:cubicBezTo>
                  <a:pt x="5357687" y="3540305"/>
                  <a:pt x="5019246" y="3907017"/>
                  <a:pt x="4585546" y="3951114"/>
                </a:cubicBezTo>
                <a:lnTo>
                  <a:pt x="4513474" y="3954759"/>
                </a:lnTo>
                <a:lnTo>
                  <a:pt x="4512081" y="3962033"/>
                </a:lnTo>
                <a:cubicBezTo>
                  <a:pt x="4490999" y="4043974"/>
                  <a:pt x="4455112" y="4119974"/>
                  <a:pt x="4407442" y="4187009"/>
                </a:cubicBezTo>
                <a:lnTo>
                  <a:pt x="4367764" y="4233378"/>
                </a:lnTo>
                <a:lnTo>
                  <a:pt x="4375686" y="4258928"/>
                </a:lnTo>
                <a:cubicBezTo>
                  <a:pt x="4382861" y="4294036"/>
                  <a:pt x="4386629" y="4330386"/>
                  <a:pt x="4386629" y="4367618"/>
                </a:cubicBezTo>
                <a:lnTo>
                  <a:pt x="4386114" y="4372737"/>
                </a:lnTo>
                <a:lnTo>
                  <a:pt x="4424093" y="4393350"/>
                </a:lnTo>
                <a:cubicBezTo>
                  <a:pt x="4488046" y="4436557"/>
                  <a:pt x="4530093" y="4509725"/>
                  <a:pt x="4530093" y="4592714"/>
                </a:cubicBezTo>
                <a:cubicBezTo>
                  <a:pt x="4530093" y="4725498"/>
                  <a:pt x="4422452" y="4833140"/>
                  <a:pt x="4289669" y="4833140"/>
                </a:cubicBezTo>
                <a:cubicBezTo>
                  <a:pt x="4256474" y="4833140"/>
                  <a:pt x="4224849" y="4826413"/>
                  <a:pt x="4196084" y="4814246"/>
                </a:cubicBezTo>
                <a:lnTo>
                  <a:pt x="4168173" y="4799096"/>
                </a:lnTo>
                <a:lnTo>
                  <a:pt x="4149138" y="4814820"/>
                </a:lnTo>
                <a:lnTo>
                  <a:pt x="4100372" y="4841322"/>
                </a:lnTo>
                <a:lnTo>
                  <a:pt x="4108784" y="4868421"/>
                </a:lnTo>
                <a:cubicBezTo>
                  <a:pt x="4115607" y="4901766"/>
                  <a:pt x="4119190" y="4936290"/>
                  <a:pt x="4119190" y="4971652"/>
                </a:cubicBezTo>
                <a:cubicBezTo>
                  <a:pt x="4119190" y="5148457"/>
                  <a:pt x="4029609" y="5304341"/>
                  <a:pt x="3893359" y="5396390"/>
                </a:cubicBezTo>
                <a:lnTo>
                  <a:pt x="3880433" y="5403406"/>
                </a:lnTo>
                <a:lnTo>
                  <a:pt x="3889733" y="5495771"/>
                </a:lnTo>
                <a:cubicBezTo>
                  <a:pt x="3889733" y="5793622"/>
                  <a:pt x="3648566" y="6035079"/>
                  <a:pt x="3351072" y="6035079"/>
                </a:cubicBezTo>
                <a:cubicBezTo>
                  <a:pt x="3313884" y="6035079"/>
                  <a:pt x="3277578" y="6031306"/>
                  <a:pt x="3242513" y="6024122"/>
                </a:cubicBezTo>
                <a:lnTo>
                  <a:pt x="3152524" y="5996154"/>
                </a:lnTo>
                <a:lnTo>
                  <a:pt x="3159787" y="6009552"/>
                </a:lnTo>
                <a:cubicBezTo>
                  <a:pt x="3184667" y="6068443"/>
                  <a:pt x="3198424" y="6133192"/>
                  <a:pt x="3198424" y="6201156"/>
                </a:cubicBezTo>
                <a:cubicBezTo>
                  <a:pt x="3198424" y="6473017"/>
                  <a:pt x="2978301" y="6693404"/>
                  <a:pt x="2706766" y="6693404"/>
                </a:cubicBezTo>
                <a:cubicBezTo>
                  <a:pt x="2435231" y="6693404"/>
                  <a:pt x="2215108" y="6473017"/>
                  <a:pt x="2215108" y="6201156"/>
                </a:cubicBezTo>
                <a:cubicBezTo>
                  <a:pt x="2215108" y="6167174"/>
                  <a:pt x="2218547" y="6133996"/>
                  <a:pt x="2225096" y="6101952"/>
                </a:cubicBezTo>
                <a:lnTo>
                  <a:pt x="2236416" y="6065443"/>
                </a:lnTo>
                <a:lnTo>
                  <a:pt x="2206358" y="6044083"/>
                </a:lnTo>
                <a:cubicBezTo>
                  <a:pt x="2170794" y="6011759"/>
                  <a:pt x="2139123" y="5975227"/>
                  <a:pt x="2112132" y="5935275"/>
                </a:cubicBezTo>
                <a:lnTo>
                  <a:pt x="2071434" y="5860294"/>
                </a:lnTo>
                <a:lnTo>
                  <a:pt x="2055567" y="5858693"/>
                </a:lnTo>
                <a:cubicBezTo>
                  <a:pt x="1915305" y="5829956"/>
                  <a:pt x="1794901" y="5746639"/>
                  <a:pt x="1717460" y="5631873"/>
                </a:cubicBezTo>
                <a:lnTo>
                  <a:pt x="1715045" y="5627419"/>
                </a:lnTo>
                <a:lnTo>
                  <a:pt x="1646165" y="5648800"/>
                </a:lnTo>
                <a:cubicBezTo>
                  <a:pt x="1607056" y="5656804"/>
                  <a:pt x="1566561" y="5661007"/>
                  <a:pt x="1525086" y="5661007"/>
                </a:cubicBezTo>
                <a:cubicBezTo>
                  <a:pt x="1193280" y="5661007"/>
                  <a:pt x="924298" y="5392025"/>
                  <a:pt x="924298" y="5060220"/>
                </a:cubicBezTo>
                <a:cubicBezTo>
                  <a:pt x="924298" y="4852842"/>
                  <a:pt x="1029369" y="4670004"/>
                  <a:pt x="1189179" y="4562038"/>
                </a:cubicBezTo>
                <a:lnTo>
                  <a:pt x="1280354" y="4512551"/>
                </a:lnTo>
                <a:lnTo>
                  <a:pt x="1273524" y="4444717"/>
                </a:lnTo>
                <a:lnTo>
                  <a:pt x="1274054" y="4439458"/>
                </a:lnTo>
                <a:lnTo>
                  <a:pt x="1267943" y="4439150"/>
                </a:lnTo>
                <a:cubicBezTo>
                  <a:pt x="875455" y="4399290"/>
                  <a:pt x="569175" y="4067823"/>
                  <a:pt x="569175" y="3664819"/>
                </a:cubicBezTo>
                <a:lnTo>
                  <a:pt x="578168" y="3569672"/>
                </a:lnTo>
                <a:lnTo>
                  <a:pt x="525298" y="3550298"/>
                </a:lnTo>
                <a:cubicBezTo>
                  <a:pt x="216602" y="3419574"/>
                  <a:pt x="0" y="3113542"/>
                  <a:pt x="0" y="2756857"/>
                </a:cubicBezTo>
                <a:cubicBezTo>
                  <a:pt x="0" y="2400174"/>
                  <a:pt x="216602" y="2094140"/>
                  <a:pt x="525298" y="1963417"/>
                </a:cubicBezTo>
                <a:lnTo>
                  <a:pt x="576169" y="1944775"/>
                </a:lnTo>
                <a:lnTo>
                  <a:pt x="572336" y="1934883"/>
                </a:lnTo>
                <a:cubicBezTo>
                  <a:pt x="543641" y="1847652"/>
                  <a:pt x="528117" y="1754442"/>
                  <a:pt x="528117" y="1657606"/>
                </a:cubicBezTo>
                <a:cubicBezTo>
                  <a:pt x="528117" y="1167927"/>
                  <a:pt x="925081" y="770963"/>
                  <a:pt x="1414761" y="770963"/>
                </a:cubicBezTo>
                <a:close/>
                <a:moveTo>
                  <a:pt x="2238614" y="23"/>
                </a:moveTo>
                <a:cubicBezTo>
                  <a:pt x="2274217" y="549"/>
                  <a:pt x="2308122" y="10198"/>
                  <a:pt x="2340905" y="27635"/>
                </a:cubicBezTo>
                <a:cubicBezTo>
                  <a:pt x="2415482" y="67364"/>
                  <a:pt x="2456718" y="129337"/>
                  <a:pt x="2466452" y="212630"/>
                </a:cubicBezTo>
                <a:cubicBezTo>
                  <a:pt x="2470327" y="245825"/>
                  <a:pt x="2473184" y="279153"/>
                  <a:pt x="2476027" y="312467"/>
                </a:cubicBezTo>
                <a:cubicBezTo>
                  <a:pt x="2476834" y="321474"/>
                  <a:pt x="2478897" y="330044"/>
                  <a:pt x="2482388" y="338165"/>
                </a:cubicBezTo>
                <a:cubicBezTo>
                  <a:pt x="2490138" y="356058"/>
                  <a:pt x="2503774" y="362525"/>
                  <a:pt x="2522236" y="356798"/>
                </a:cubicBezTo>
                <a:cubicBezTo>
                  <a:pt x="2550935" y="347872"/>
                  <a:pt x="2570006" y="328351"/>
                  <a:pt x="2580586" y="300617"/>
                </a:cubicBezTo>
                <a:cubicBezTo>
                  <a:pt x="2588720" y="279299"/>
                  <a:pt x="2591549" y="256895"/>
                  <a:pt x="2591338" y="234227"/>
                </a:cubicBezTo>
                <a:cubicBezTo>
                  <a:pt x="2591100" y="204894"/>
                  <a:pt x="2590055" y="175612"/>
                  <a:pt x="2589302" y="146253"/>
                </a:cubicBezTo>
                <a:cubicBezTo>
                  <a:pt x="2588984" y="133940"/>
                  <a:pt x="2589302" y="121627"/>
                  <a:pt x="2592436" y="109645"/>
                </a:cubicBezTo>
                <a:cubicBezTo>
                  <a:pt x="2597263" y="91288"/>
                  <a:pt x="2608227" y="83710"/>
                  <a:pt x="2627152" y="85270"/>
                </a:cubicBezTo>
                <a:cubicBezTo>
                  <a:pt x="2638724" y="86262"/>
                  <a:pt x="2649489" y="90138"/>
                  <a:pt x="2660122" y="94436"/>
                </a:cubicBezTo>
                <a:cubicBezTo>
                  <a:pt x="2683425" y="108640"/>
                  <a:pt x="2706265" y="123558"/>
                  <a:pt x="2725852" y="142867"/>
                </a:cubicBezTo>
                <a:cubicBezTo>
                  <a:pt x="2731168" y="148104"/>
                  <a:pt x="2737384" y="152561"/>
                  <a:pt x="2740890" y="159477"/>
                </a:cubicBezTo>
                <a:cubicBezTo>
                  <a:pt x="2749591" y="165680"/>
                  <a:pt x="2756244" y="173840"/>
                  <a:pt x="2761799" y="182913"/>
                </a:cubicBezTo>
                <a:cubicBezTo>
                  <a:pt x="2764853" y="184434"/>
                  <a:pt x="2766400" y="187052"/>
                  <a:pt x="2767300" y="190173"/>
                </a:cubicBezTo>
                <a:cubicBezTo>
                  <a:pt x="2822449" y="258284"/>
                  <a:pt x="2847948" y="333271"/>
                  <a:pt x="2821060" y="420544"/>
                </a:cubicBezTo>
                <a:cubicBezTo>
                  <a:pt x="2817609" y="431680"/>
                  <a:pt x="2814276" y="442776"/>
                  <a:pt x="2811433" y="454044"/>
                </a:cubicBezTo>
                <a:cubicBezTo>
                  <a:pt x="2809700" y="460934"/>
                  <a:pt x="2804502" y="470271"/>
                  <a:pt x="2812768" y="474411"/>
                </a:cubicBezTo>
                <a:cubicBezTo>
                  <a:pt x="2820518" y="478325"/>
                  <a:pt x="2825544" y="468856"/>
                  <a:pt x="2830397" y="463712"/>
                </a:cubicBezTo>
                <a:cubicBezTo>
                  <a:pt x="2839708" y="453806"/>
                  <a:pt x="2848172" y="443027"/>
                  <a:pt x="2857351" y="432910"/>
                </a:cubicBezTo>
                <a:cubicBezTo>
                  <a:pt x="2867905" y="421298"/>
                  <a:pt x="2878577" y="409713"/>
                  <a:pt x="2889779" y="398789"/>
                </a:cubicBezTo>
                <a:cubicBezTo>
                  <a:pt x="2897093" y="391634"/>
                  <a:pt x="2905358" y="385511"/>
                  <a:pt x="2914907" y="381318"/>
                </a:cubicBezTo>
                <a:cubicBezTo>
                  <a:pt x="2934798" y="372642"/>
                  <a:pt x="2950324" y="376054"/>
                  <a:pt x="2964264" y="392758"/>
                </a:cubicBezTo>
                <a:cubicBezTo>
                  <a:pt x="2976365" y="407187"/>
                  <a:pt x="2983083" y="424591"/>
                  <a:pt x="2987778" y="442353"/>
                </a:cubicBezTo>
                <a:cubicBezTo>
                  <a:pt x="3006809" y="514483"/>
                  <a:pt x="3002987" y="585622"/>
                  <a:pt x="2975743" y="655306"/>
                </a:cubicBezTo>
                <a:cubicBezTo>
                  <a:pt x="2974262" y="659101"/>
                  <a:pt x="2973416" y="663135"/>
                  <a:pt x="2972278" y="667010"/>
                </a:cubicBezTo>
                <a:cubicBezTo>
                  <a:pt x="2965256" y="680249"/>
                  <a:pt x="2958775" y="693818"/>
                  <a:pt x="2951144" y="706739"/>
                </a:cubicBezTo>
                <a:cubicBezTo>
                  <a:pt x="2930790" y="741191"/>
                  <a:pt x="2906985" y="772614"/>
                  <a:pt x="2870576" y="791897"/>
                </a:cubicBezTo>
                <a:cubicBezTo>
                  <a:pt x="2845051" y="805386"/>
                  <a:pt x="2818971" y="808851"/>
                  <a:pt x="2792362" y="794780"/>
                </a:cubicBezTo>
                <a:cubicBezTo>
                  <a:pt x="2783991" y="793021"/>
                  <a:pt x="2776941" y="788669"/>
                  <a:pt x="2770421" y="783353"/>
                </a:cubicBezTo>
                <a:cubicBezTo>
                  <a:pt x="2770421" y="783353"/>
                  <a:pt x="2770408" y="783366"/>
                  <a:pt x="2770408" y="783366"/>
                </a:cubicBezTo>
                <a:cubicBezTo>
                  <a:pt x="2766956" y="782599"/>
                  <a:pt x="2763901" y="781078"/>
                  <a:pt x="2761692" y="778168"/>
                </a:cubicBezTo>
                <a:cubicBezTo>
                  <a:pt x="2761514" y="775417"/>
                  <a:pt x="2761382" y="772214"/>
                  <a:pt x="2762281" y="770065"/>
                </a:cubicBezTo>
                <a:lnTo>
                  <a:pt x="2769057" y="768290"/>
                </a:lnTo>
                <a:lnTo>
                  <a:pt x="2771228" y="769440"/>
                </a:lnTo>
                <a:cubicBezTo>
                  <a:pt x="2770607" y="769003"/>
                  <a:pt x="2769892" y="768607"/>
                  <a:pt x="2769059" y="768289"/>
                </a:cubicBezTo>
                <a:lnTo>
                  <a:pt x="2769057" y="768290"/>
                </a:lnTo>
                <a:lnTo>
                  <a:pt x="2768980" y="768249"/>
                </a:lnTo>
                <a:cubicBezTo>
                  <a:pt x="2761084" y="765314"/>
                  <a:pt x="2761256" y="772641"/>
                  <a:pt x="2761613" y="778129"/>
                </a:cubicBezTo>
                <a:cubicBezTo>
                  <a:pt x="2751985" y="774796"/>
                  <a:pt x="2743217" y="769758"/>
                  <a:pt x="2734580" y="764362"/>
                </a:cubicBezTo>
                <a:cubicBezTo>
                  <a:pt x="2719226" y="759256"/>
                  <a:pt x="2703898" y="754204"/>
                  <a:pt x="2688544" y="749086"/>
                </a:cubicBezTo>
                <a:cubicBezTo>
                  <a:pt x="2687247" y="743809"/>
                  <a:pt x="2685780" y="738599"/>
                  <a:pt x="2684761" y="733242"/>
                </a:cubicBezTo>
                <a:cubicBezTo>
                  <a:pt x="2683968" y="729023"/>
                  <a:pt x="2685171" y="725122"/>
                  <a:pt x="2688980" y="722569"/>
                </a:cubicBezTo>
                <a:cubicBezTo>
                  <a:pt x="2689496" y="722226"/>
                  <a:pt x="2689998" y="721961"/>
                  <a:pt x="2690488" y="721763"/>
                </a:cubicBezTo>
                <a:cubicBezTo>
                  <a:pt x="2689972" y="721961"/>
                  <a:pt x="2689456" y="722226"/>
                  <a:pt x="2688914" y="722583"/>
                </a:cubicBezTo>
                <a:cubicBezTo>
                  <a:pt x="2685105" y="725135"/>
                  <a:pt x="2683902" y="729023"/>
                  <a:pt x="2684695" y="733256"/>
                </a:cubicBezTo>
                <a:cubicBezTo>
                  <a:pt x="2685700" y="738612"/>
                  <a:pt x="2687182" y="743836"/>
                  <a:pt x="2688477" y="749100"/>
                </a:cubicBezTo>
                <a:cubicBezTo>
                  <a:pt x="2676918" y="748173"/>
                  <a:pt x="2665346" y="747182"/>
                  <a:pt x="2653787" y="746256"/>
                </a:cubicBezTo>
                <a:cubicBezTo>
                  <a:pt x="2594089" y="740503"/>
                  <a:pt x="2561330" y="757920"/>
                  <a:pt x="2534060" y="810676"/>
                </a:cubicBezTo>
                <a:cubicBezTo>
                  <a:pt x="2511339" y="854664"/>
                  <a:pt x="2496275" y="901230"/>
                  <a:pt x="2489081" y="950282"/>
                </a:cubicBezTo>
                <a:cubicBezTo>
                  <a:pt x="2483698" y="987141"/>
                  <a:pt x="2463119" y="1012018"/>
                  <a:pt x="2430744" y="1029065"/>
                </a:cubicBezTo>
                <a:cubicBezTo>
                  <a:pt x="2411064" y="1039447"/>
                  <a:pt x="2389931" y="1043851"/>
                  <a:pt x="2368559" y="1048652"/>
                </a:cubicBezTo>
                <a:cubicBezTo>
                  <a:pt x="2365848" y="1049048"/>
                  <a:pt x="2363097" y="1049511"/>
                  <a:pt x="2360319" y="1049921"/>
                </a:cubicBezTo>
                <a:cubicBezTo>
                  <a:pt x="2354791" y="1050173"/>
                  <a:pt x="2349091" y="1049088"/>
                  <a:pt x="2343709" y="1051429"/>
                </a:cubicBezTo>
                <a:cubicBezTo>
                  <a:pt x="2305368" y="1052104"/>
                  <a:pt x="2267253" y="1050371"/>
                  <a:pt x="2229932" y="1040597"/>
                </a:cubicBezTo>
                <a:cubicBezTo>
                  <a:pt x="2151188" y="1019966"/>
                  <a:pt x="2086966" y="977314"/>
                  <a:pt x="2037425" y="912657"/>
                </a:cubicBezTo>
                <a:cubicBezTo>
                  <a:pt x="2027400" y="899669"/>
                  <a:pt x="2018751" y="885637"/>
                  <a:pt x="2013845" y="869820"/>
                </a:cubicBezTo>
                <a:cubicBezTo>
                  <a:pt x="2006518" y="846120"/>
                  <a:pt x="2014188" y="834389"/>
                  <a:pt x="2038629" y="831929"/>
                </a:cubicBezTo>
                <a:cubicBezTo>
                  <a:pt x="2058982" y="829919"/>
                  <a:pt x="2079349" y="829774"/>
                  <a:pt x="2099663" y="826004"/>
                </a:cubicBezTo>
                <a:cubicBezTo>
                  <a:pt x="2128494" y="820635"/>
                  <a:pt x="2151440" y="805915"/>
                  <a:pt x="2171727" y="785839"/>
                </a:cubicBezTo>
                <a:cubicBezTo>
                  <a:pt x="2172706" y="784913"/>
                  <a:pt x="2173645" y="783868"/>
                  <a:pt x="2174452" y="782797"/>
                </a:cubicBezTo>
                <a:cubicBezTo>
                  <a:pt x="2186183" y="767429"/>
                  <a:pt x="2183365" y="756003"/>
                  <a:pt x="2165432" y="749668"/>
                </a:cubicBezTo>
                <a:cubicBezTo>
                  <a:pt x="2156531" y="746547"/>
                  <a:pt x="2146917" y="745145"/>
                  <a:pt x="2137527" y="743492"/>
                </a:cubicBezTo>
                <a:cubicBezTo>
                  <a:pt x="2116697" y="739855"/>
                  <a:pt x="2095630" y="737250"/>
                  <a:pt x="2074932" y="733017"/>
                </a:cubicBezTo>
                <a:cubicBezTo>
                  <a:pt x="2002669" y="718324"/>
                  <a:pt x="1966378" y="673279"/>
                  <a:pt x="1949014" y="598569"/>
                </a:cubicBezTo>
                <a:cubicBezTo>
                  <a:pt x="1938394" y="552836"/>
                  <a:pt x="1939902" y="506402"/>
                  <a:pt x="1945800" y="460326"/>
                </a:cubicBezTo>
                <a:cubicBezTo>
                  <a:pt x="1947929" y="444059"/>
                  <a:pt x="1954965" y="428413"/>
                  <a:pt x="1959792" y="412516"/>
                </a:cubicBezTo>
                <a:cubicBezTo>
                  <a:pt x="1965043" y="404608"/>
                  <a:pt x="1969539" y="396051"/>
                  <a:pt x="1975729" y="388923"/>
                </a:cubicBezTo>
                <a:cubicBezTo>
                  <a:pt x="1987870" y="374878"/>
                  <a:pt x="1998317" y="373436"/>
                  <a:pt x="2013249" y="384347"/>
                </a:cubicBezTo>
                <a:cubicBezTo>
                  <a:pt x="2024213" y="392375"/>
                  <a:pt x="2034171" y="401857"/>
                  <a:pt x="2043998" y="411313"/>
                </a:cubicBezTo>
                <a:cubicBezTo>
                  <a:pt x="2086728" y="452311"/>
                  <a:pt x="2136812" y="480520"/>
                  <a:pt x="2193510" y="497211"/>
                </a:cubicBezTo>
                <a:cubicBezTo>
                  <a:pt x="2203283" y="500134"/>
                  <a:pt x="2213281" y="502541"/>
                  <a:pt x="2223372" y="504234"/>
                </a:cubicBezTo>
                <a:cubicBezTo>
                  <a:pt x="2236187" y="506402"/>
                  <a:pt x="2250603" y="509484"/>
                  <a:pt x="2259781" y="497912"/>
                </a:cubicBezTo>
                <a:cubicBezTo>
                  <a:pt x="2269991" y="485031"/>
                  <a:pt x="2260997" y="471475"/>
                  <a:pt x="2255033" y="459638"/>
                </a:cubicBezTo>
                <a:cubicBezTo>
                  <a:pt x="2238409" y="426575"/>
                  <a:pt x="2217645" y="396038"/>
                  <a:pt x="2191552" y="369654"/>
                </a:cubicBezTo>
                <a:cubicBezTo>
                  <a:pt x="2174743" y="352646"/>
                  <a:pt x="2157629" y="335850"/>
                  <a:pt x="2139339" y="320549"/>
                </a:cubicBezTo>
                <a:cubicBezTo>
                  <a:pt x="2087562" y="277170"/>
                  <a:pt x="2072710" y="221531"/>
                  <a:pt x="2081968" y="156846"/>
                </a:cubicBezTo>
                <a:cubicBezTo>
                  <a:pt x="2088897" y="108376"/>
                  <a:pt x="2110798" y="67271"/>
                  <a:pt x="2143796" y="32343"/>
                </a:cubicBezTo>
                <a:cubicBezTo>
                  <a:pt x="2153873" y="21697"/>
                  <a:pt x="2167707" y="13180"/>
                  <a:pt x="2183181" y="9437"/>
                </a:cubicBezTo>
                <a:cubicBezTo>
                  <a:pt x="2189727" y="7797"/>
                  <a:pt x="2196022" y="4927"/>
                  <a:pt x="2202423" y="2586"/>
                </a:cubicBezTo>
                <a:cubicBezTo>
                  <a:pt x="2214690" y="685"/>
                  <a:pt x="2226746" y="-153"/>
                  <a:pt x="2238614" y="23"/>
                </a:cubicBezTo>
                <a:close/>
              </a:path>
            </a:pathLst>
          </a:custGeom>
          <a:solidFill>
            <a:schemeClr val="bg1"/>
          </a:solidFill>
        </p:spPr>
        <p:txBody>
          <a:bodyPr wrap="square">
            <a:noAutofit/>
          </a:bodyPr>
          <a:lstStyle/>
          <a:p>
            <a:endParaRPr lang="pt-BR" dirty="0"/>
          </a:p>
        </p:txBody>
      </p:sp>
      <p:pic>
        <p:nvPicPr>
          <p:cNvPr id="64" name="Gráfico 63">
            <a:extLst>
              <a:ext uri="{FF2B5EF4-FFF2-40B4-BE49-F238E27FC236}">
                <a16:creationId xmlns:a16="http://schemas.microsoft.com/office/drawing/2014/main" id="{8D3148C5-C17F-4E47-A040-59884107C21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95725" y="3612777"/>
            <a:ext cx="4785856" cy="4350777"/>
          </a:xfrm>
          <a:prstGeom prst="rect">
            <a:avLst/>
          </a:prstGeom>
        </p:spPr>
      </p:pic>
      <p:pic>
        <p:nvPicPr>
          <p:cNvPr id="66" name="Gráfico 65">
            <a:extLst>
              <a:ext uri="{FF2B5EF4-FFF2-40B4-BE49-F238E27FC236}">
                <a16:creationId xmlns:a16="http://schemas.microsoft.com/office/drawing/2014/main" id="{7CF0E3EB-298B-0E40-89C9-FA47149763BB}"/>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4835134">
            <a:off x="564270" y="5490262"/>
            <a:ext cx="1390770" cy="1390770"/>
          </a:xfrm>
          <a:prstGeom prst="rect">
            <a:avLst/>
          </a:prstGeom>
        </p:spPr>
      </p:pic>
      <p:pic>
        <p:nvPicPr>
          <p:cNvPr id="67" name="Gráfico 66">
            <a:extLst>
              <a:ext uri="{FF2B5EF4-FFF2-40B4-BE49-F238E27FC236}">
                <a16:creationId xmlns:a16="http://schemas.microsoft.com/office/drawing/2014/main" id="{35D99501-C783-6749-82CB-FB24261D5A9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1185623">
            <a:off x="57289" y="-25674"/>
            <a:ext cx="1239135" cy="1239135"/>
          </a:xfrm>
          <a:prstGeom prst="rect">
            <a:avLst/>
          </a:prstGeom>
        </p:spPr>
      </p:pic>
      <p:sp>
        <p:nvSpPr>
          <p:cNvPr id="8" name="Espaço Reservado para Texto 4">
            <a:extLst>
              <a:ext uri="{FF2B5EF4-FFF2-40B4-BE49-F238E27FC236}">
                <a16:creationId xmlns:a16="http://schemas.microsoft.com/office/drawing/2014/main" id="{93341E52-C88D-2441-B754-432C8F52E540}"/>
              </a:ext>
            </a:extLst>
          </p:cNvPr>
          <p:cNvSpPr>
            <a:spLocks noGrp="1"/>
          </p:cNvSpPr>
          <p:nvPr>
            <p:ph type="body" sz="quarter" idx="49" hasCustomPrompt="1"/>
          </p:nvPr>
        </p:nvSpPr>
        <p:spPr>
          <a:xfrm>
            <a:off x="3388653" y="0"/>
            <a:ext cx="1663319" cy="442494"/>
          </a:xfrm>
          <a:prstGeom prst="roundRect">
            <a:avLst>
              <a:gd name="adj" fmla="val 0"/>
            </a:avLst>
          </a:prstGeom>
          <a:solidFill>
            <a:srgbClr val="197E98"/>
          </a:solidFill>
        </p:spPr>
        <p:txBody>
          <a:bodyPr anchor="b"/>
          <a:lstStyle>
            <a:lvl1pPr marL="0" indent="0" algn="ctr">
              <a:buNone/>
              <a:defRPr sz="2400" b="1">
                <a:solidFill>
                  <a:schemeClr val="bg2"/>
                </a:solidFill>
                <a:latin typeface="+mj-lt"/>
              </a:defRPr>
            </a:lvl1pPr>
          </a:lstStyle>
          <a:p>
            <a:pPr lvl="0"/>
            <a:r>
              <a:rPr lang="pt-BR" dirty="0"/>
              <a:t>SEMANA</a:t>
            </a:r>
          </a:p>
        </p:txBody>
      </p:sp>
    </p:spTree>
    <p:extLst>
      <p:ext uri="{BB962C8B-B14F-4D97-AF65-F5344CB8AC3E}">
        <p14:creationId xmlns:p14="http://schemas.microsoft.com/office/powerpoint/2010/main" val="30036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0"/>
                <a:lumOff val="100000"/>
              </a:schemeClr>
            </a:gs>
            <a:gs pos="0">
              <a:schemeClr val="accent4">
                <a:lumMod val="100000"/>
                <a:alpha val="36000"/>
              </a:schemeClr>
            </a:gs>
          </a:gsLst>
          <a:lin ang="2700000" scaled="1"/>
          <a:tileRect/>
        </a:gra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AC5D51C-A5C6-2A45-8BD3-0D18122C4A5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416795" y="0"/>
            <a:ext cx="8152874" cy="7411705"/>
          </a:xfrm>
          <a:prstGeom prst="rect">
            <a:avLst/>
          </a:prstGeom>
        </p:spPr>
      </p:pic>
      <p:sp>
        <p:nvSpPr>
          <p:cNvPr id="2" name="Espaço Reservado para Título 1">
            <a:extLst>
              <a:ext uri="{FF2B5EF4-FFF2-40B4-BE49-F238E27FC236}">
                <a16:creationId xmlns:a16="http://schemas.microsoft.com/office/drawing/2014/main" id="{2074417B-97CD-F546-AD36-AAEB2DD1F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125B279E-1F91-8248-B69B-D30D15F0E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pic>
        <p:nvPicPr>
          <p:cNvPr id="9" name="Gráfico 8">
            <a:extLst>
              <a:ext uri="{FF2B5EF4-FFF2-40B4-BE49-F238E27FC236}">
                <a16:creationId xmlns:a16="http://schemas.microsoft.com/office/drawing/2014/main" id="{13FBD8BB-C75C-414D-B3C2-A10C98F7A402}"/>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0886382" y="6271977"/>
            <a:ext cx="1155553" cy="541907"/>
          </a:xfrm>
          <a:prstGeom prst="rect">
            <a:avLst/>
          </a:prstGeom>
        </p:spPr>
      </p:pic>
    </p:spTree>
    <p:extLst>
      <p:ext uri="{BB962C8B-B14F-4D97-AF65-F5344CB8AC3E}">
        <p14:creationId xmlns:p14="http://schemas.microsoft.com/office/powerpoint/2010/main" val="404496690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62" r:id="rId5"/>
    <p:sldLayoutId id="2147483664" r:id="rId6"/>
    <p:sldLayoutId id="2147483663" r:id="rId7"/>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59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a16="http://schemas.microsoft.com/office/drawing/2014/main" id="{B2C43303-1816-9040-9DA9-C7DF4D04837B}"/>
              </a:ext>
            </a:extLst>
          </p:cNvPr>
          <p:cNvSpPr>
            <a:spLocks noGrp="1"/>
          </p:cNvSpPr>
          <p:nvPr>
            <p:ph idx="1"/>
          </p:nvPr>
        </p:nvSpPr>
        <p:spPr/>
        <p:txBody>
          <a:bodyPr/>
          <a:lstStyle/>
          <a:p>
            <a:r>
              <a:rPr lang="es-AR" noProof="0" dirty="0"/>
              <a:t>Los recursos de la iglesia so usados para la predicación del evangelio en todo el mundo.</a:t>
            </a:r>
          </a:p>
        </p:txBody>
      </p:sp>
      <p:pic>
        <p:nvPicPr>
          <p:cNvPr id="12" name="Espaço Reservado para Imagem 11">
            <a:extLst>
              <a:ext uri="{FF2B5EF4-FFF2-40B4-BE49-F238E27FC236}">
                <a16:creationId xmlns:a16="http://schemas.microsoft.com/office/drawing/2014/main" id="{D2FFA676-8CBA-1540-8106-4F77F9EF9A90}"/>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a:xfrm>
            <a:off x="0" y="0"/>
            <a:ext cx="5356883" cy="6692400"/>
          </a:xfrm>
        </p:spPr>
      </p:pic>
      <p:sp>
        <p:nvSpPr>
          <p:cNvPr id="8" name="Espaço Reservado para Texto 7">
            <a:extLst>
              <a:ext uri="{FF2B5EF4-FFF2-40B4-BE49-F238E27FC236}">
                <a16:creationId xmlns:a16="http://schemas.microsoft.com/office/drawing/2014/main" id="{CB0D5662-A976-FA46-9B54-1BB2A67AA30C}"/>
              </a:ext>
            </a:extLst>
          </p:cNvPr>
          <p:cNvSpPr>
            <a:spLocks noGrp="1"/>
          </p:cNvSpPr>
          <p:nvPr>
            <p:ph type="body" sz="quarter" idx="49"/>
          </p:nvPr>
        </p:nvSpPr>
        <p:spPr/>
        <p:txBody>
          <a:bodyPr/>
          <a:lstStyle/>
          <a:p>
            <a:r>
              <a:rPr lang="es-AR" noProof="0" dirty="0"/>
              <a:t>MARTES</a:t>
            </a:r>
          </a:p>
        </p:txBody>
      </p:sp>
    </p:spTree>
    <p:extLst>
      <p:ext uri="{BB962C8B-B14F-4D97-AF65-F5344CB8AC3E}">
        <p14:creationId xmlns:p14="http://schemas.microsoft.com/office/powerpoint/2010/main" val="17130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0EFA134-5092-F243-9674-DDB2AF29578C}"/>
              </a:ext>
            </a:extLst>
          </p:cNvPr>
          <p:cNvSpPr>
            <a:spLocks noGrp="1"/>
          </p:cNvSpPr>
          <p:nvPr>
            <p:ph type="title"/>
          </p:nvPr>
        </p:nvSpPr>
        <p:spPr/>
        <p:txBody>
          <a:bodyPr/>
          <a:lstStyle/>
          <a:p>
            <a:r>
              <a:rPr lang="es-AR" noProof="0" dirty="0"/>
              <a:t>OFRENDAS REGULARES Y PROPORCIONALES</a:t>
            </a:r>
          </a:p>
        </p:txBody>
      </p:sp>
      <p:sp>
        <p:nvSpPr>
          <p:cNvPr id="4" name="Espaço Reservado para Conteúdo 3">
            <a:extLst>
              <a:ext uri="{FF2B5EF4-FFF2-40B4-BE49-F238E27FC236}">
                <a16:creationId xmlns:a16="http://schemas.microsoft.com/office/drawing/2014/main" id="{7F0A5CE7-A688-0F4A-AAF1-2CA4D7772E25}"/>
              </a:ext>
            </a:extLst>
          </p:cNvPr>
          <p:cNvSpPr>
            <a:spLocks noGrp="1"/>
          </p:cNvSpPr>
          <p:nvPr>
            <p:ph idx="1"/>
          </p:nvPr>
        </p:nvSpPr>
        <p:spPr/>
        <p:txBody>
          <a:bodyPr>
            <a:normAutofit/>
          </a:bodyPr>
          <a:lstStyle/>
          <a:p>
            <a:r>
              <a:rPr lang="es-AR" noProof="0" dirty="0"/>
              <a:t>Nuestras ofrendas deben ser pautadas por cuatro principios:</a:t>
            </a:r>
          </a:p>
          <a:p>
            <a:pPr marL="857250" lvl="1" indent="-514350">
              <a:buSzPct val="100000"/>
              <a:buFont typeface="+mj-lt"/>
              <a:buAutoNum type="arabicPeriod"/>
            </a:pPr>
            <a:r>
              <a:rPr lang="es-AR" noProof="0" dirty="0"/>
              <a:t>Regularidad.</a:t>
            </a:r>
          </a:p>
          <a:p>
            <a:pPr marL="857250" lvl="1" indent="-514350">
              <a:buSzPct val="100000"/>
              <a:buFont typeface="+mj-lt"/>
              <a:buAutoNum type="arabicPeriod"/>
            </a:pPr>
            <a:r>
              <a:rPr lang="es-AR" noProof="0" dirty="0"/>
              <a:t>Prioridad. </a:t>
            </a:r>
          </a:p>
          <a:p>
            <a:pPr marL="857250" lvl="1" indent="-514350">
              <a:buSzPct val="100000"/>
              <a:buFont typeface="+mj-lt"/>
              <a:buAutoNum type="arabicPeriod"/>
            </a:pPr>
            <a:r>
              <a:rPr lang="es-AR" noProof="0" dirty="0"/>
              <a:t>Planificación. </a:t>
            </a:r>
          </a:p>
          <a:p>
            <a:pPr marL="857250" lvl="1" indent="-514350">
              <a:buSzPct val="100000"/>
              <a:buFont typeface="+mj-lt"/>
              <a:buAutoNum type="arabicPeriod"/>
            </a:pPr>
            <a:r>
              <a:rPr lang="es-AR" noProof="0" dirty="0"/>
              <a:t>Porcentaje. </a:t>
            </a:r>
          </a:p>
        </p:txBody>
      </p:sp>
      <p:pic>
        <p:nvPicPr>
          <p:cNvPr id="5" name="Espaço Reservado para Imagem 4">
            <a:extLst>
              <a:ext uri="{FF2B5EF4-FFF2-40B4-BE49-F238E27FC236}">
                <a16:creationId xmlns:a16="http://schemas.microsoft.com/office/drawing/2014/main" id="{24F0563E-D8F9-B84D-832F-DDD819EE0F24}"/>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85EAC890-1B61-E54E-8174-B44113C291A3}"/>
              </a:ext>
            </a:extLst>
          </p:cNvPr>
          <p:cNvSpPr>
            <a:spLocks noGrp="1"/>
          </p:cNvSpPr>
          <p:nvPr>
            <p:ph type="body" sz="quarter" idx="49"/>
          </p:nvPr>
        </p:nvSpPr>
        <p:spPr>
          <a:xfrm>
            <a:off x="3018866" y="0"/>
            <a:ext cx="2457511" cy="442494"/>
          </a:xfrm>
        </p:spPr>
        <p:txBody>
          <a:bodyPr>
            <a:normAutofit/>
          </a:bodyPr>
          <a:lstStyle/>
          <a:p>
            <a:r>
              <a:rPr lang="es-AR" noProof="0" dirty="0"/>
              <a:t>M I É R C O L E S</a:t>
            </a:r>
          </a:p>
        </p:txBody>
      </p:sp>
    </p:spTree>
    <p:extLst>
      <p:ext uri="{BB962C8B-B14F-4D97-AF65-F5344CB8AC3E}">
        <p14:creationId xmlns:p14="http://schemas.microsoft.com/office/powerpoint/2010/main" val="423909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543190EF-9D6D-2F4D-9E39-7C6E8309550A}"/>
              </a:ext>
            </a:extLst>
          </p:cNvPr>
          <p:cNvSpPr>
            <a:spLocks noGrp="1"/>
          </p:cNvSpPr>
          <p:nvPr>
            <p:ph idx="1"/>
          </p:nvPr>
        </p:nvSpPr>
        <p:spPr/>
        <p:txBody>
          <a:bodyPr>
            <a:normAutofit fontScale="77500" lnSpcReduction="20000"/>
          </a:bodyPr>
          <a:lstStyle/>
          <a:p>
            <a:pPr>
              <a:lnSpc>
                <a:spcPct val="120000"/>
              </a:lnSpc>
            </a:pPr>
            <a:r>
              <a:rPr lang="es-AR" b="1" noProof="0" dirty="0"/>
              <a:t>Ofrendas regulares</a:t>
            </a:r>
            <a:r>
              <a:rPr lang="es-AR" noProof="0" dirty="0"/>
              <a:t>. Son las ofrendas en las que el adorador no determina la aplicación. Una parte de esas donaciones será usada por la iglesia local y otro porcentaje será usado en proyectos alrededor del mundo.</a:t>
            </a:r>
          </a:p>
          <a:p>
            <a:pPr>
              <a:lnSpc>
                <a:spcPct val="120000"/>
              </a:lnSpc>
            </a:pPr>
            <a:r>
              <a:rPr lang="es-AR" b="1" noProof="0" dirty="0"/>
              <a:t>Ofertas direccionadas</a:t>
            </a:r>
            <a:r>
              <a:rPr lang="es-AR" noProof="0" dirty="0"/>
              <a:t>. Si el adorador lo desea, después de la devolución del diezmo y de la ofrenda regular, puede hacer una ofrenda dirigida a algún ministerio o proyecto específico de la iglesia local</a:t>
            </a:r>
          </a:p>
        </p:txBody>
      </p:sp>
      <p:pic>
        <p:nvPicPr>
          <p:cNvPr id="3" name="Espaço Reservado para Imagem 2">
            <a:extLst>
              <a:ext uri="{FF2B5EF4-FFF2-40B4-BE49-F238E27FC236}">
                <a16:creationId xmlns:a16="http://schemas.microsoft.com/office/drawing/2014/main" id="{192712E4-6325-3F44-BB97-66DE251BC815}"/>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146FCDD8-95EB-BE42-B284-36874C362ECB}"/>
              </a:ext>
            </a:extLst>
          </p:cNvPr>
          <p:cNvSpPr>
            <a:spLocks noGrp="1"/>
          </p:cNvSpPr>
          <p:nvPr>
            <p:ph type="body" sz="quarter" idx="49"/>
          </p:nvPr>
        </p:nvSpPr>
        <p:spPr>
          <a:xfrm>
            <a:off x="2998033" y="0"/>
            <a:ext cx="2668249" cy="442494"/>
          </a:xfrm>
        </p:spPr>
        <p:txBody>
          <a:bodyPr/>
          <a:lstStyle/>
          <a:p>
            <a:r>
              <a:rPr lang="es-AR" noProof="0" dirty="0"/>
              <a:t>M I É R C O L E S</a:t>
            </a:r>
          </a:p>
        </p:txBody>
      </p:sp>
    </p:spTree>
    <p:extLst>
      <p:ext uri="{BB962C8B-B14F-4D97-AF65-F5344CB8AC3E}">
        <p14:creationId xmlns:p14="http://schemas.microsoft.com/office/powerpoint/2010/main" val="170778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313293B-7616-A643-907D-95D58A434843}"/>
              </a:ext>
            </a:extLst>
          </p:cNvPr>
          <p:cNvSpPr>
            <a:spLocks noGrp="1"/>
          </p:cNvSpPr>
          <p:nvPr>
            <p:ph type="title"/>
          </p:nvPr>
        </p:nvSpPr>
        <p:spPr/>
        <p:txBody>
          <a:bodyPr/>
          <a:lstStyle/>
          <a:p>
            <a:r>
              <a:rPr lang="es-AR" noProof="0" dirty="0"/>
              <a:t>FIDELIDAD EN LA PRÁCTICA</a:t>
            </a:r>
          </a:p>
        </p:txBody>
      </p:sp>
      <p:sp>
        <p:nvSpPr>
          <p:cNvPr id="4" name="Espaço Reservado para Conteúdo 3">
            <a:extLst>
              <a:ext uri="{FF2B5EF4-FFF2-40B4-BE49-F238E27FC236}">
                <a16:creationId xmlns:a16="http://schemas.microsoft.com/office/drawing/2014/main" id="{2A332A03-12DE-BF42-AE55-490B91DDFC05}"/>
              </a:ext>
            </a:extLst>
          </p:cNvPr>
          <p:cNvSpPr>
            <a:spLocks noGrp="1"/>
          </p:cNvSpPr>
          <p:nvPr>
            <p:ph idx="1"/>
          </p:nvPr>
        </p:nvSpPr>
        <p:spPr/>
        <p:txBody>
          <a:bodyPr>
            <a:normAutofit fontScale="92500" lnSpcReduction="20000"/>
          </a:bodyPr>
          <a:lstStyle/>
          <a:p>
            <a:r>
              <a:rPr lang="es-AR" noProof="0" dirty="0"/>
              <a:t>Cierto hermano, con una renta mensual de 600 dólares, decidió ser fiel al Señor devolviendo el diezmo y una ofrenda regular de otro 10 %. Yendo más allá, decidió hacer una ofrenda dirigida, con un valor de 50 dólares mensuales, pues su iglesia necesitaba comprar un nuevo equipamiento de audio. ¿Cómo debería completarlas informaciones del sobre este hermano?</a:t>
            </a:r>
          </a:p>
        </p:txBody>
      </p:sp>
      <p:sp>
        <p:nvSpPr>
          <p:cNvPr id="7" name="Espaço Reservado para Texto 6">
            <a:extLst>
              <a:ext uri="{FF2B5EF4-FFF2-40B4-BE49-F238E27FC236}">
                <a16:creationId xmlns:a16="http://schemas.microsoft.com/office/drawing/2014/main" id="{AEB4DE85-C96E-D247-871B-B451BAB03DF1}"/>
              </a:ext>
            </a:extLst>
          </p:cNvPr>
          <p:cNvSpPr>
            <a:spLocks noGrp="1"/>
          </p:cNvSpPr>
          <p:nvPr>
            <p:ph type="body" sz="quarter" idx="49"/>
          </p:nvPr>
        </p:nvSpPr>
        <p:spPr/>
        <p:txBody>
          <a:bodyPr/>
          <a:lstStyle/>
          <a:p>
            <a:r>
              <a:rPr lang="es-AR" noProof="0" dirty="0"/>
              <a:t>JUEVES</a:t>
            </a:r>
          </a:p>
        </p:txBody>
      </p:sp>
      <p:pic>
        <p:nvPicPr>
          <p:cNvPr id="11" name="Espaço Reservado para Imagem 10">
            <a:extLst>
              <a:ext uri="{FF2B5EF4-FFF2-40B4-BE49-F238E27FC236}">
                <a16:creationId xmlns:a16="http://schemas.microsoft.com/office/drawing/2014/main" id="{3440FACA-A6EC-864D-9F40-177A0CC27EFE}"/>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Tree>
    <p:extLst>
      <p:ext uri="{BB962C8B-B14F-4D97-AF65-F5344CB8AC3E}">
        <p14:creationId xmlns:p14="http://schemas.microsoft.com/office/powerpoint/2010/main" val="239984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9268C19E-DD85-F544-A70E-88F1A7DEFBD2}"/>
              </a:ext>
            </a:extLst>
          </p:cNvPr>
          <p:cNvSpPr>
            <a:spLocks noGrp="1"/>
          </p:cNvSpPr>
          <p:nvPr>
            <p:ph type="body" sz="quarter" idx="49"/>
          </p:nvPr>
        </p:nvSpPr>
        <p:spPr/>
        <p:txBody>
          <a:bodyPr/>
          <a:lstStyle/>
          <a:p>
            <a:r>
              <a:rPr lang="es-AR" noProof="0" dirty="0"/>
              <a:t>JUEVES</a:t>
            </a:r>
          </a:p>
        </p:txBody>
      </p:sp>
      <p:pic>
        <p:nvPicPr>
          <p:cNvPr id="2" name="Imagem 1">
            <a:extLst>
              <a:ext uri="{FF2B5EF4-FFF2-40B4-BE49-F238E27FC236}">
                <a16:creationId xmlns:a16="http://schemas.microsoft.com/office/drawing/2014/main" id="{63F23057-7F5F-F54C-AAC6-51333CB34AF6}"/>
              </a:ext>
            </a:extLst>
          </p:cNvPr>
          <p:cNvPicPr>
            <a:picLocks noChangeAspect="1"/>
          </p:cNvPicPr>
          <p:nvPr/>
        </p:nvPicPr>
        <p:blipFill>
          <a:blip r:embed="rId2"/>
          <a:stretch>
            <a:fillRect/>
          </a:stretch>
        </p:blipFill>
        <p:spPr>
          <a:xfrm>
            <a:off x="5162670" y="224853"/>
            <a:ext cx="4580348" cy="6048569"/>
          </a:xfrm>
          <a:prstGeom prst="rect">
            <a:avLst/>
          </a:prstGeom>
        </p:spPr>
      </p:pic>
    </p:spTree>
    <p:extLst>
      <p:ext uri="{BB962C8B-B14F-4D97-AF65-F5344CB8AC3E}">
        <p14:creationId xmlns:p14="http://schemas.microsoft.com/office/powerpoint/2010/main" val="8840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918C4D87-93AD-5F43-9A7A-70A853CBCA41}"/>
              </a:ext>
            </a:extLst>
          </p:cNvPr>
          <p:cNvSpPr>
            <a:spLocks noGrp="1"/>
          </p:cNvSpPr>
          <p:nvPr>
            <p:ph type="title"/>
          </p:nvPr>
        </p:nvSpPr>
        <p:spPr/>
        <p:txBody>
          <a:bodyPr/>
          <a:lstStyle/>
          <a:p>
            <a:r>
              <a:rPr lang="es-AR" noProof="0" dirty="0"/>
              <a:t>CUIDANDO LAS FINANZAS</a:t>
            </a:r>
          </a:p>
        </p:txBody>
      </p:sp>
      <p:sp>
        <p:nvSpPr>
          <p:cNvPr id="4" name="Espaço Reservado para Conteúdo 3">
            <a:extLst>
              <a:ext uri="{FF2B5EF4-FFF2-40B4-BE49-F238E27FC236}">
                <a16:creationId xmlns:a16="http://schemas.microsoft.com/office/drawing/2014/main" id="{356FCC93-C35B-3D48-82F4-1638E8294CC5}"/>
              </a:ext>
            </a:extLst>
          </p:cNvPr>
          <p:cNvSpPr>
            <a:spLocks noGrp="1"/>
          </p:cNvSpPr>
          <p:nvPr>
            <p:ph idx="1"/>
          </p:nvPr>
        </p:nvSpPr>
        <p:spPr/>
        <p:txBody>
          <a:bodyPr/>
          <a:lstStyle/>
          <a:p>
            <a:r>
              <a:rPr lang="es-AR" noProof="0" dirty="0"/>
              <a:t>Nuestra felicidad no puede ser alcanzada por medio la acumulación de bienes materiales.</a:t>
            </a:r>
          </a:p>
        </p:txBody>
      </p:sp>
      <p:pic>
        <p:nvPicPr>
          <p:cNvPr id="5" name="Espaço Reservado para Imagem 4">
            <a:extLst>
              <a:ext uri="{FF2B5EF4-FFF2-40B4-BE49-F238E27FC236}">
                <a16:creationId xmlns:a16="http://schemas.microsoft.com/office/drawing/2014/main" id="{1D5F26D5-BA55-B94A-B2D1-BE45AB1C7D5F}"/>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E2A71358-87E5-DF49-923D-3FE9E3619F6E}"/>
              </a:ext>
            </a:extLst>
          </p:cNvPr>
          <p:cNvSpPr>
            <a:spLocks noGrp="1"/>
          </p:cNvSpPr>
          <p:nvPr>
            <p:ph type="body" sz="quarter" idx="49"/>
          </p:nvPr>
        </p:nvSpPr>
        <p:spPr/>
        <p:txBody>
          <a:bodyPr/>
          <a:lstStyle/>
          <a:p>
            <a:r>
              <a:rPr lang="es-AR" noProof="0" dirty="0"/>
              <a:t>VIERNES</a:t>
            </a:r>
          </a:p>
        </p:txBody>
      </p:sp>
    </p:spTree>
    <p:extLst>
      <p:ext uri="{BB962C8B-B14F-4D97-AF65-F5344CB8AC3E}">
        <p14:creationId xmlns:p14="http://schemas.microsoft.com/office/powerpoint/2010/main" val="114219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54836-9479-284C-AE56-704FA26CCBB4}"/>
              </a:ext>
            </a:extLst>
          </p:cNvPr>
          <p:cNvSpPr>
            <a:spLocks noGrp="1"/>
          </p:cNvSpPr>
          <p:nvPr>
            <p:ph type="title"/>
          </p:nvPr>
        </p:nvSpPr>
        <p:spPr/>
        <p:txBody>
          <a:bodyPr/>
          <a:lstStyle/>
          <a:p>
            <a:r>
              <a:rPr lang="es-AR" sz="3600" noProof="0" dirty="0"/>
              <a:t>Piensa en estos consejos para encontrar satisfacción financiera:</a:t>
            </a:r>
          </a:p>
        </p:txBody>
      </p:sp>
      <p:sp>
        <p:nvSpPr>
          <p:cNvPr id="3" name="Espaço Reservado para Conteúdo 2">
            <a:extLst>
              <a:ext uri="{FF2B5EF4-FFF2-40B4-BE49-F238E27FC236}">
                <a16:creationId xmlns:a16="http://schemas.microsoft.com/office/drawing/2014/main" id="{29AA04E8-C78B-9049-96F5-B4B41981DB82}"/>
              </a:ext>
            </a:extLst>
          </p:cNvPr>
          <p:cNvSpPr>
            <a:spLocks noGrp="1"/>
          </p:cNvSpPr>
          <p:nvPr>
            <p:ph idx="1"/>
          </p:nvPr>
        </p:nvSpPr>
        <p:spPr/>
        <p:txBody>
          <a:bodyPr/>
          <a:lstStyle/>
          <a:p>
            <a:r>
              <a:rPr lang="es-AR" noProof="0" dirty="0"/>
              <a:t>Paso 1: ¿Adónde va mi dinero?</a:t>
            </a:r>
          </a:p>
          <a:p>
            <a:r>
              <a:rPr lang="es-AR" noProof="0" dirty="0"/>
              <a:t>Paso 2: ¿Cuáles son tus objetivos?</a:t>
            </a:r>
          </a:p>
          <a:p>
            <a:r>
              <a:rPr lang="es-AR" noProof="0" dirty="0"/>
              <a:t>Paso 3: Compara tus entradas con tus salidas.</a:t>
            </a:r>
          </a:p>
        </p:txBody>
      </p:sp>
      <p:sp>
        <p:nvSpPr>
          <p:cNvPr id="4" name="Espaço Reservado para Texto 3">
            <a:extLst>
              <a:ext uri="{FF2B5EF4-FFF2-40B4-BE49-F238E27FC236}">
                <a16:creationId xmlns:a16="http://schemas.microsoft.com/office/drawing/2014/main" id="{6E41866F-EA31-7244-A178-5A0782F6193C}"/>
              </a:ext>
            </a:extLst>
          </p:cNvPr>
          <p:cNvSpPr>
            <a:spLocks noGrp="1"/>
          </p:cNvSpPr>
          <p:nvPr>
            <p:ph type="body" sz="quarter" idx="49"/>
          </p:nvPr>
        </p:nvSpPr>
        <p:spPr/>
        <p:txBody>
          <a:bodyPr/>
          <a:lstStyle/>
          <a:p>
            <a:r>
              <a:rPr lang="es-AR" noProof="0" dirty="0"/>
              <a:t>VIERNES</a:t>
            </a:r>
          </a:p>
        </p:txBody>
      </p:sp>
      <p:pic>
        <p:nvPicPr>
          <p:cNvPr id="13" name="Espaço Reservado para Imagem 12">
            <a:extLst>
              <a:ext uri="{FF2B5EF4-FFF2-40B4-BE49-F238E27FC236}">
                <a16:creationId xmlns:a16="http://schemas.microsoft.com/office/drawing/2014/main" id="{7926AC71-B9B8-FB40-B415-024F44955301}"/>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239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8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5F822-C374-6643-921B-77E5C64DCAF5}"/>
              </a:ext>
            </a:extLst>
          </p:cNvPr>
          <p:cNvSpPr>
            <a:spLocks noGrp="1"/>
          </p:cNvSpPr>
          <p:nvPr>
            <p:ph type="ctrTitle"/>
          </p:nvPr>
        </p:nvSpPr>
        <p:spPr/>
        <p:txBody>
          <a:bodyPr/>
          <a:lstStyle/>
          <a:p>
            <a:r>
              <a:rPr lang="es-AR" noProof="0" dirty="0"/>
              <a:t>Familia mundial</a:t>
            </a:r>
          </a:p>
        </p:txBody>
      </p:sp>
      <p:sp>
        <p:nvSpPr>
          <p:cNvPr id="4" name="Espaço Reservado para Texto 3">
            <a:extLst>
              <a:ext uri="{FF2B5EF4-FFF2-40B4-BE49-F238E27FC236}">
                <a16:creationId xmlns:a16="http://schemas.microsoft.com/office/drawing/2014/main" id="{CD0B547E-8533-7147-B46C-E3858893B0BC}"/>
              </a:ext>
            </a:extLst>
          </p:cNvPr>
          <p:cNvSpPr>
            <a:spLocks noGrp="1"/>
          </p:cNvSpPr>
          <p:nvPr>
            <p:ph type="body" sz="quarter" idx="10"/>
          </p:nvPr>
        </p:nvSpPr>
        <p:spPr/>
        <p:txBody>
          <a:bodyPr/>
          <a:lstStyle/>
          <a:p>
            <a:r>
              <a:rPr lang="es-AR" noProof="0" dirty="0"/>
              <a:t>05</a:t>
            </a:r>
          </a:p>
        </p:txBody>
      </p:sp>
    </p:spTree>
    <p:extLst>
      <p:ext uri="{BB962C8B-B14F-4D97-AF65-F5344CB8AC3E}">
        <p14:creationId xmlns:p14="http://schemas.microsoft.com/office/powerpoint/2010/main" val="150994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6">
            <a:extLst>
              <a:ext uri="{FF2B5EF4-FFF2-40B4-BE49-F238E27FC236}">
                <a16:creationId xmlns:a16="http://schemas.microsoft.com/office/drawing/2014/main" id="{0AFE849C-76C6-3249-991F-F19B083A6E0A}"/>
              </a:ext>
            </a:extLst>
          </p:cNvPr>
          <p:cNvSpPr>
            <a:spLocks noGrp="1"/>
          </p:cNvSpPr>
          <p:nvPr>
            <p:ph idx="1"/>
          </p:nvPr>
        </p:nvSpPr>
        <p:spPr/>
        <p:txBody>
          <a:bodyPr/>
          <a:lstStyle/>
          <a:p>
            <a:r>
              <a:rPr lang="es-AR" noProof="0" dirty="0"/>
              <a:t>Dios, el Creador, es dueño de todo. Nuestro papel es hacer su voluntad a fin de administrar fielmente los recursos que él coloca a nuestra disposición.</a:t>
            </a:r>
          </a:p>
        </p:txBody>
      </p:sp>
      <p:pic>
        <p:nvPicPr>
          <p:cNvPr id="3" name="Espaço Reservado para Imagem 2">
            <a:extLst>
              <a:ext uri="{FF2B5EF4-FFF2-40B4-BE49-F238E27FC236}">
                <a16:creationId xmlns:a16="http://schemas.microsoft.com/office/drawing/2014/main" id="{278A71A5-AC7F-A746-B5EA-4BC7E5614FCB}"/>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5" name="Espaço Reservado para Texto 4">
            <a:extLst>
              <a:ext uri="{FF2B5EF4-FFF2-40B4-BE49-F238E27FC236}">
                <a16:creationId xmlns:a16="http://schemas.microsoft.com/office/drawing/2014/main" id="{4C0D1A41-15E0-C546-B50E-D381749DE240}"/>
              </a:ext>
            </a:extLst>
          </p:cNvPr>
          <p:cNvSpPr>
            <a:spLocks noGrp="1"/>
          </p:cNvSpPr>
          <p:nvPr>
            <p:ph type="body" sz="quarter" idx="49"/>
          </p:nvPr>
        </p:nvSpPr>
        <p:spPr/>
        <p:txBody>
          <a:bodyPr/>
          <a:lstStyle/>
          <a:p>
            <a:r>
              <a:rPr lang="es-AR" noProof="0" dirty="0"/>
              <a:t>SÁBADO</a:t>
            </a:r>
          </a:p>
        </p:txBody>
      </p:sp>
      <p:sp>
        <p:nvSpPr>
          <p:cNvPr id="6" name="Título 5">
            <a:extLst>
              <a:ext uri="{FF2B5EF4-FFF2-40B4-BE49-F238E27FC236}">
                <a16:creationId xmlns:a16="http://schemas.microsoft.com/office/drawing/2014/main" id="{E92A52DB-EA58-B541-A05C-C283CDB9C954}"/>
              </a:ext>
            </a:extLst>
          </p:cNvPr>
          <p:cNvSpPr>
            <a:spLocks noGrp="1"/>
          </p:cNvSpPr>
          <p:nvPr>
            <p:ph type="title"/>
          </p:nvPr>
        </p:nvSpPr>
        <p:spPr/>
        <p:txBody>
          <a:bodyPr/>
          <a:lstStyle/>
          <a:p>
            <a:r>
              <a:rPr lang="es-AR" noProof="0" dirty="0"/>
              <a:t>POR QUÉ SER MAYORDOMO DE DIOS</a:t>
            </a:r>
          </a:p>
        </p:txBody>
      </p:sp>
    </p:spTree>
    <p:extLst>
      <p:ext uri="{BB962C8B-B14F-4D97-AF65-F5344CB8AC3E}">
        <p14:creationId xmlns:p14="http://schemas.microsoft.com/office/powerpoint/2010/main" val="416309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927A580F-22F5-0D46-A183-FE48780159D2}"/>
              </a:ext>
            </a:extLst>
          </p:cNvPr>
          <p:cNvSpPr>
            <a:spLocks noGrp="1"/>
          </p:cNvSpPr>
          <p:nvPr>
            <p:ph idx="1"/>
          </p:nvPr>
        </p:nvSpPr>
        <p:spPr/>
        <p:txBody>
          <a:bodyPr>
            <a:normAutofit/>
          </a:bodyPr>
          <a:lstStyle/>
          <a:p>
            <a:r>
              <a:rPr lang="es-AR" noProof="0" dirty="0"/>
              <a:t>Dios restauró la relación divino-humana al establecer su Reino sobre la Tierra por intermedio de Cristo. Como el segundo Adán, Jesús reconquistó nuestro derecho a ser mayordomos de Dios. </a:t>
            </a:r>
          </a:p>
        </p:txBody>
      </p:sp>
      <p:pic>
        <p:nvPicPr>
          <p:cNvPr id="3" name="Espaço Reservado para Imagem 2">
            <a:extLst>
              <a:ext uri="{FF2B5EF4-FFF2-40B4-BE49-F238E27FC236}">
                <a16:creationId xmlns:a16="http://schemas.microsoft.com/office/drawing/2014/main" id="{C7E32D08-EB78-C149-B45A-7B0F029AD83C}"/>
              </a:ext>
            </a:extLst>
          </p:cNvPr>
          <p:cNvPicPr>
            <a:picLocks noGrp="1" noChangeAspect="1"/>
          </p:cNvPicPr>
          <p:nvPr>
            <p:ph type="pic" sz="quarter" idx="48"/>
          </p:nvPr>
        </p:nvPicPr>
        <p:blipFill>
          <a:blip r:embed="rId3" cstate="screen">
            <a:extLst>
              <a:ext uri="{28A0092B-C50C-407E-A947-70E740481C1C}">
                <a14:useLocalDpi xmlns:a14="http://schemas.microsoft.com/office/drawing/2010/main"/>
              </a:ext>
            </a:extLst>
          </a:blip>
          <a:srcRect/>
          <a:stretch>
            <a:fillRect/>
          </a:stretch>
        </p:blipFill>
        <p:spPr/>
      </p:pic>
      <p:sp>
        <p:nvSpPr>
          <p:cNvPr id="4" name="Espaço Reservado para Texto 3">
            <a:extLst>
              <a:ext uri="{FF2B5EF4-FFF2-40B4-BE49-F238E27FC236}">
                <a16:creationId xmlns:a16="http://schemas.microsoft.com/office/drawing/2014/main" id="{5780E669-0576-DF44-814F-6DBC869CDA27}"/>
              </a:ext>
            </a:extLst>
          </p:cNvPr>
          <p:cNvSpPr>
            <a:spLocks noGrp="1"/>
          </p:cNvSpPr>
          <p:nvPr>
            <p:ph type="body" sz="quarter" idx="49"/>
          </p:nvPr>
        </p:nvSpPr>
        <p:spPr/>
        <p:txBody>
          <a:bodyPr/>
          <a:lstStyle/>
          <a:p>
            <a:r>
              <a:rPr lang="es-AR" noProof="0" dirty="0"/>
              <a:t>SÁBADO</a:t>
            </a:r>
          </a:p>
        </p:txBody>
      </p:sp>
    </p:spTree>
    <p:extLst>
      <p:ext uri="{BB962C8B-B14F-4D97-AF65-F5344CB8AC3E}">
        <p14:creationId xmlns:p14="http://schemas.microsoft.com/office/powerpoint/2010/main" val="272886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144A0E9-9F7D-164E-97F6-514D5E6C4C8B}"/>
              </a:ext>
            </a:extLst>
          </p:cNvPr>
          <p:cNvSpPr>
            <a:spLocks noGrp="1"/>
          </p:cNvSpPr>
          <p:nvPr>
            <p:ph type="title"/>
          </p:nvPr>
        </p:nvSpPr>
        <p:spPr/>
        <p:txBody>
          <a:bodyPr/>
          <a:lstStyle/>
          <a:p>
            <a:r>
              <a:rPr lang="es-AR" noProof="0" dirty="0"/>
              <a:t>ADMINISTRACIÓN Y MISIÓN DE LA IGLESIA</a:t>
            </a:r>
          </a:p>
        </p:txBody>
      </p:sp>
      <p:sp>
        <p:nvSpPr>
          <p:cNvPr id="4" name="Espaço Reservado para Conteúdo 3">
            <a:extLst>
              <a:ext uri="{FF2B5EF4-FFF2-40B4-BE49-F238E27FC236}">
                <a16:creationId xmlns:a16="http://schemas.microsoft.com/office/drawing/2014/main" id="{C1766657-86BB-8143-8FFF-926E60F75AB9}"/>
              </a:ext>
            </a:extLst>
          </p:cNvPr>
          <p:cNvSpPr>
            <a:spLocks noGrp="1"/>
          </p:cNvSpPr>
          <p:nvPr>
            <p:ph idx="1"/>
          </p:nvPr>
        </p:nvSpPr>
        <p:spPr/>
        <p:txBody>
          <a:bodyPr/>
          <a:lstStyle/>
          <a:p>
            <a:r>
              <a:rPr lang="es-AR" noProof="0" dirty="0"/>
              <a:t>La Iglesia Adventista del Séptimo Día es una organización mundial. Somos aproximadamente 20 millones de miembros en todo el mundo, divididos en 215 países</a:t>
            </a:r>
          </a:p>
        </p:txBody>
      </p:sp>
      <p:pic>
        <p:nvPicPr>
          <p:cNvPr id="5" name="Espaço Reservado para Imagem 4">
            <a:extLst>
              <a:ext uri="{FF2B5EF4-FFF2-40B4-BE49-F238E27FC236}">
                <a16:creationId xmlns:a16="http://schemas.microsoft.com/office/drawing/2014/main" id="{5E90BE6B-3A5E-534E-B20B-7F8CD998B6E7}"/>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8" name="Espaço Reservado para Texto 7">
            <a:extLst>
              <a:ext uri="{FF2B5EF4-FFF2-40B4-BE49-F238E27FC236}">
                <a16:creationId xmlns:a16="http://schemas.microsoft.com/office/drawing/2014/main" id="{F845443B-C933-CF46-9C6C-3CDC3E996BC6}"/>
              </a:ext>
            </a:extLst>
          </p:cNvPr>
          <p:cNvSpPr>
            <a:spLocks noGrp="1"/>
          </p:cNvSpPr>
          <p:nvPr>
            <p:ph type="body" sz="quarter" idx="49"/>
          </p:nvPr>
        </p:nvSpPr>
        <p:spPr/>
        <p:txBody>
          <a:bodyPr/>
          <a:lstStyle/>
          <a:p>
            <a:r>
              <a:rPr lang="es-AR" noProof="0" dirty="0"/>
              <a:t>DOMINGO</a:t>
            </a:r>
          </a:p>
        </p:txBody>
      </p:sp>
    </p:spTree>
    <p:extLst>
      <p:ext uri="{BB962C8B-B14F-4D97-AF65-F5344CB8AC3E}">
        <p14:creationId xmlns:p14="http://schemas.microsoft.com/office/powerpoint/2010/main" val="34960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D9302A3-679E-BD4D-B39E-6A88D5547D09}"/>
              </a:ext>
            </a:extLst>
          </p:cNvPr>
          <p:cNvSpPr>
            <a:spLocks noGrp="1"/>
          </p:cNvSpPr>
          <p:nvPr>
            <p:ph idx="1"/>
          </p:nvPr>
        </p:nvSpPr>
        <p:spPr/>
        <p:txBody>
          <a:bodyPr>
            <a:normAutofit fontScale="92500" lnSpcReduction="20000"/>
          </a:bodyPr>
          <a:lstStyle/>
          <a:p>
            <a:r>
              <a:rPr lang="es-AR" noProof="0" dirty="0"/>
              <a:t>Dios comisionó a sus hijos alcanzados por el evangelio eterno para que lleven ese mensaje de salvación a otros. Esa es la misión de la iglesia. “Si cada miembro de iglesia fuese un misionero vivo, el evangelio sería enunciado en poco tiempo en todo país, pueblo, nación y lengua” (Servicio cristiano, p. 99).</a:t>
            </a:r>
          </a:p>
        </p:txBody>
      </p:sp>
      <p:sp>
        <p:nvSpPr>
          <p:cNvPr id="4" name="Espaço Reservado para Texto 3">
            <a:extLst>
              <a:ext uri="{FF2B5EF4-FFF2-40B4-BE49-F238E27FC236}">
                <a16:creationId xmlns:a16="http://schemas.microsoft.com/office/drawing/2014/main" id="{03CAD502-D0BE-DE4C-9901-390D08B0AA44}"/>
              </a:ext>
            </a:extLst>
          </p:cNvPr>
          <p:cNvSpPr>
            <a:spLocks noGrp="1"/>
          </p:cNvSpPr>
          <p:nvPr>
            <p:ph type="body" sz="quarter" idx="49"/>
          </p:nvPr>
        </p:nvSpPr>
        <p:spPr/>
        <p:txBody>
          <a:bodyPr/>
          <a:lstStyle/>
          <a:p>
            <a:r>
              <a:rPr lang="es-AR" noProof="0" dirty="0"/>
              <a:t>DOMINGO</a:t>
            </a:r>
          </a:p>
        </p:txBody>
      </p:sp>
      <p:pic>
        <p:nvPicPr>
          <p:cNvPr id="10" name="Espaço Reservado para Imagem 9">
            <a:extLst>
              <a:ext uri="{FF2B5EF4-FFF2-40B4-BE49-F238E27FC236}">
                <a16:creationId xmlns:a16="http://schemas.microsoft.com/office/drawing/2014/main" id="{3A70BF9C-ED6E-4646-8542-B78F7F7544DF}"/>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0"/>
            <a:ext cx="5357687" cy="6693404"/>
          </a:xfrm>
        </p:spPr>
      </p:pic>
    </p:spTree>
    <p:extLst>
      <p:ext uri="{BB962C8B-B14F-4D97-AF65-F5344CB8AC3E}">
        <p14:creationId xmlns:p14="http://schemas.microsoft.com/office/powerpoint/2010/main" val="126696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C309FA-2061-F040-ABB2-39CBD92EC718}"/>
              </a:ext>
            </a:extLst>
          </p:cNvPr>
          <p:cNvSpPr>
            <a:spLocks noGrp="1"/>
          </p:cNvSpPr>
          <p:nvPr>
            <p:ph type="title"/>
          </p:nvPr>
        </p:nvSpPr>
        <p:spPr/>
        <p:txBody>
          <a:bodyPr/>
          <a:lstStyle/>
          <a:p>
            <a:r>
              <a:rPr lang="es-AR" noProof="0" dirty="0"/>
              <a:t>DIEZMOS: BASE BÍBLICA Y ASPECTOS PRÁCTICOS</a:t>
            </a:r>
          </a:p>
        </p:txBody>
      </p:sp>
      <p:sp>
        <p:nvSpPr>
          <p:cNvPr id="4" name="Espaço Reservado para Conteúdo 3">
            <a:extLst>
              <a:ext uri="{FF2B5EF4-FFF2-40B4-BE49-F238E27FC236}">
                <a16:creationId xmlns:a16="http://schemas.microsoft.com/office/drawing/2014/main" id="{8ED17943-B336-C841-9A7C-F132BA529A67}"/>
              </a:ext>
            </a:extLst>
          </p:cNvPr>
          <p:cNvSpPr>
            <a:spLocks noGrp="1"/>
          </p:cNvSpPr>
          <p:nvPr>
            <p:ph idx="1"/>
          </p:nvPr>
        </p:nvSpPr>
        <p:spPr/>
        <p:txBody>
          <a:bodyPr>
            <a:normAutofit/>
          </a:bodyPr>
          <a:lstStyle/>
          <a:p>
            <a:r>
              <a:rPr lang="es-AR" noProof="0" dirty="0"/>
              <a:t>La palabra “diezmo” significa la décima parte de algo. Bíblicamente, es la devolución a Dios del 10 % de nuestros ingresos. Al hacerlo, reconocemos que todos nuestros recursos proceden del Señor y le pertenecen a él.</a:t>
            </a:r>
          </a:p>
        </p:txBody>
      </p:sp>
      <p:sp>
        <p:nvSpPr>
          <p:cNvPr id="8" name="Espaço Reservado para Texto 7">
            <a:extLst>
              <a:ext uri="{FF2B5EF4-FFF2-40B4-BE49-F238E27FC236}">
                <a16:creationId xmlns:a16="http://schemas.microsoft.com/office/drawing/2014/main" id="{8731DC5B-6D8B-974B-9404-2978F46EB4A5}"/>
              </a:ext>
            </a:extLst>
          </p:cNvPr>
          <p:cNvSpPr>
            <a:spLocks noGrp="1"/>
          </p:cNvSpPr>
          <p:nvPr>
            <p:ph type="body" sz="quarter" idx="49"/>
          </p:nvPr>
        </p:nvSpPr>
        <p:spPr/>
        <p:txBody>
          <a:bodyPr/>
          <a:lstStyle/>
          <a:p>
            <a:r>
              <a:rPr lang="es-AR" noProof="0" dirty="0"/>
              <a:t>L U N E S</a:t>
            </a:r>
          </a:p>
        </p:txBody>
      </p:sp>
      <p:pic>
        <p:nvPicPr>
          <p:cNvPr id="15" name="Espaço Reservado para Imagem 14">
            <a:extLst>
              <a:ext uri="{FF2B5EF4-FFF2-40B4-BE49-F238E27FC236}">
                <a16:creationId xmlns:a16="http://schemas.microsoft.com/office/drawing/2014/main" id="{F6C5762F-20D7-9244-91ED-A441C9210577}"/>
              </a:ext>
            </a:extLst>
          </p:cNvPr>
          <p:cNvPicPr>
            <a:picLocks noGrp="1" noChangeAspect="1"/>
          </p:cNvPicPr>
          <p:nvPr>
            <p:ph type="pic" sz="quarter" idx="48"/>
          </p:nvPr>
        </p:nvPicPr>
        <p:blipFill rotWithShape="1">
          <a:blip r:embed="rId2" cstate="screen">
            <a:extLst>
              <a:ext uri="{28A0092B-C50C-407E-A947-70E740481C1C}">
                <a14:useLocalDpi xmlns:a14="http://schemas.microsoft.com/office/drawing/2010/main"/>
              </a:ext>
            </a:extLst>
          </a:blip>
          <a:srcRect/>
          <a:stretch/>
        </p:blipFill>
        <p:spPr>
          <a:xfrm>
            <a:off x="0" y="0"/>
            <a:ext cx="5357687" cy="6693404"/>
          </a:xfrm>
        </p:spPr>
      </p:pic>
    </p:spTree>
    <p:extLst>
      <p:ext uri="{BB962C8B-B14F-4D97-AF65-F5344CB8AC3E}">
        <p14:creationId xmlns:p14="http://schemas.microsoft.com/office/powerpoint/2010/main" val="22447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54A272-8661-3A43-B611-FEE115B3F104}"/>
              </a:ext>
            </a:extLst>
          </p:cNvPr>
          <p:cNvSpPr>
            <a:spLocks noGrp="1"/>
          </p:cNvSpPr>
          <p:nvPr>
            <p:ph idx="1"/>
          </p:nvPr>
        </p:nvSpPr>
        <p:spPr/>
        <p:txBody>
          <a:bodyPr>
            <a:normAutofit/>
          </a:bodyPr>
          <a:lstStyle/>
          <a:p>
            <a:r>
              <a:rPr lang="es-AR" noProof="0" dirty="0"/>
              <a:t>En Números 18:21 al 26, somos orientados sobre el empleo de los diezmos. Ese recurso santo debe ser usado para mantener a quienes trabajan exclusivamente para el avance de la causa de Dios.</a:t>
            </a:r>
          </a:p>
        </p:txBody>
      </p:sp>
      <p:pic>
        <p:nvPicPr>
          <p:cNvPr id="4" name="Espaço Reservado para Imagem 3">
            <a:extLst>
              <a:ext uri="{FF2B5EF4-FFF2-40B4-BE49-F238E27FC236}">
                <a16:creationId xmlns:a16="http://schemas.microsoft.com/office/drawing/2014/main" id="{A75C675B-E5DE-0F47-8770-C905040D6E79}"/>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
        <p:nvSpPr>
          <p:cNvPr id="6" name="Espaço Reservado para Texto 5">
            <a:extLst>
              <a:ext uri="{FF2B5EF4-FFF2-40B4-BE49-F238E27FC236}">
                <a16:creationId xmlns:a16="http://schemas.microsoft.com/office/drawing/2014/main" id="{46524895-E234-334C-A742-79B14FF2F12E}"/>
              </a:ext>
            </a:extLst>
          </p:cNvPr>
          <p:cNvSpPr>
            <a:spLocks noGrp="1"/>
          </p:cNvSpPr>
          <p:nvPr>
            <p:ph type="body" sz="quarter" idx="49"/>
          </p:nvPr>
        </p:nvSpPr>
        <p:spPr/>
        <p:txBody>
          <a:bodyPr/>
          <a:lstStyle/>
          <a:p>
            <a:r>
              <a:rPr lang="es-AR" noProof="0" dirty="0"/>
              <a:t>L U N E S</a:t>
            </a:r>
          </a:p>
        </p:txBody>
      </p:sp>
    </p:spTree>
    <p:extLst>
      <p:ext uri="{BB962C8B-B14F-4D97-AF65-F5344CB8AC3E}">
        <p14:creationId xmlns:p14="http://schemas.microsoft.com/office/powerpoint/2010/main" val="17530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5420515-7754-DB44-B07B-21918E25EB31}"/>
              </a:ext>
            </a:extLst>
          </p:cNvPr>
          <p:cNvSpPr>
            <a:spLocks noGrp="1"/>
          </p:cNvSpPr>
          <p:nvPr>
            <p:ph type="title"/>
          </p:nvPr>
        </p:nvSpPr>
        <p:spPr/>
        <p:txBody>
          <a:bodyPr/>
          <a:lstStyle/>
          <a:p>
            <a:r>
              <a:rPr lang="es-AR" noProof="0" dirty="0"/>
              <a:t>SERIEDAD EN EL USO Y EN LA APLICACIÓN</a:t>
            </a:r>
            <a:br>
              <a:rPr lang="es-AR" noProof="0" dirty="0"/>
            </a:br>
            <a:r>
              <a:rPr lang="es-AR" noProof="0" dirty="0"/>
              <a:t>DE LOS RECURSOS</a:t>
            </a:r>
          </a:p>
        </p:txBody>
      </p:sp>
      <p:sp>
        <p:nvSpPr>
          <p:cNvPr id="4" name="Espaço Reservado para Conteúdo 3">
            <a:extLst>
              <a:ext uri="{FF2B5EF4-FFF2-40B4-BE49-F238E27FC236}">
                <a16:creationId xmlns:a16="http://schemas.microsoft.com/office/drawing/2014/main" id="{ECBFF22B-CC5F-884C-8798-519EA841856C}"/>
              </a:ext>
            </a:extLst>
          </p:cNvPr>
          <p:cNvSpPr>
            <a:spLocks noGrp="1"/>
          </p:cNvSpPr>
          <p:nvPr>
            <p:ph idx="1"/>
          </p:nvPr>
        </p:nvSpPr>
        <p:spPr/>
        <p:txBody>
          <a:bodyPr/>
          <a:lstStyle/>
          <a:p>
            <a:r>
              <a:rPr lang="es-AR" noProof="0" dirty="0"/>
              <a:t>Los recursos de la iglesia no sirven para enriquecer a un ser humano, sino para cumplir la misión. Tú formas parte de una denominación que tiene un respetable control de las finanzas.</a:t>
            </a:r>
          </a:p>
        </p:txBody>
      </p:sp>
      <p:sp>
        <p:nvSpPr>
          <p:cNvPr id="7" name="Espaço Reservado para Texto 6">
            <a:extLst>
              <a:ext uri="{FF2B5EF4-FFF2-40B4-BE49-F238E27FC236}">
                <a16:creationId xmlns:a16="http://schemas.microsoft.com/office/drawing/2014/main" id="{1D5031D8-42E6-5E44-A1E6-675126C4E722}"/>
              </a:ext>
            </a:extLst>
          </p:cNvPr>
          <p:cNvSpPr>
            <a:spLocks noGrp="1"/>
          </p:cNvSpPr>
          <p:nvPr>
            <p:ph type="body" sz="quarter" idx="49"/>
          </p:nvPr>
        </p:nvSpPr>
        <p:spPr/>
        <p:txBody>
          <a:bodyPr/>
          <a:lstStyle/>
          <a:p>
            <a:r>
              <a:rPr lang="es-AR" noProof="0" dirty="0"/>
              <a:t>MARTES</a:t>
            </a:r>
          </a:p>
        </p:txBody>
      </p:sp>
      <p:pic>
        <p:nvPicPr>
          <p:cNvPr id="12" name="Espaço Reservado para Imagem 11">
            <a:extLst>
              <a:ext uri="{FF2B5EF4-FFF2-40B4-BE49-F238E27FC236}">
                <a16:creationId xmlns:a16="http://schemas.microsoft.com/office/drawing/2014/main" id="{C25460B3-D702-CF4D-9672-AF9E08F7DF91}"/>
              </a:ext>
            </a:extLst>
          </p:cNvPr>
          <p:cNvPicPr>
            <a:picLocks noGrp="1" noChangeAspect="1"/>
          </p:cNvPicPr>
          <p:nvPr>
            <p:ph type="pic" sz="quarter" idx="4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163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7E97"/>
        </a:solidFill>
        <a:ln w="1685"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5857BE6-D325-F241-A48A-2AACED20970D}">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66254c-b8c0-4e16-9669-44d49c614d61">
      <Terms xmlns="http://schemas.microsoft.com/office/infopath/2007/PartnerControls"/>
    </lcf76f155ced4ddcb4097134ff3c332f>
    <TaxCatchAll xmlns="cc85661e-698c-471d-81cd-239229bffddc" xsi:nil="true"/>
    <Ordenn_x00fa_merico xmlns="4d66254c-b8c0-4e16-9669-44d49c614d61">0</Ordenn_x00fa_merico>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24F9E3DF7FBAB4A9A6D824FE11CA10C" ma:contentTypeVersion="19" ma:contentTypeDescription="Crie um novo documento." ma:contentTypeScope="" ma:versionID="262c986b108b92885c46cc39acefbeee">
  <xsd:schema xmlns:xsd="http://www.w3.org/2001/XMLSchema" xmlns:xs="http://www.w3.org/2001/XMLSchema" xmlns:p="http://schemas.microsoft.com/office/2006/metadata/properties" xmlns:ns2="4d66254c-b8c0-4e16-9669-44d49c614d61" xmlns:ns3="cc85661e-698c-471d-81cd-239229bffddc" targetNamespace="http://schemas.microsoft.com/office/2006/metadata/properties" ma:root="true" ma:fieldsID="fa6b70a767f2219ff4f68699b72ca7d2" ns2:_="" ns3:_="">
    <xsd:import namespace="4d66254c-b8c0-4e16-9669-44d49c614d61"/>
    <xsd:import namespace="cc85661e-698c-471d-81cd-239229bff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Ordenn_x00fa_meric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6254c-b8c0-4e16-9669-44d49c614d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Marcações de imagem" ma:readOnly="false" ma:fieldId="{5cf76f15-5ced-4ddc-b409-7134ff3c332f}" ma:taxonomyMulti="true" ma:sspId="8e8593b7-542e-4346-9e98-482410f851d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rdenn_x00fa_merico" ma:index="25" nillable="true" ma:displayName="Orden númerico" ma:default="0" ma:format="Dropdown" ma:internalName="Ordenn_x00fa_merico"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c85661e-698c-471d-81cd-239229bffddc" elementFormDefault="qualified">
    <xsd:import namespace="http://schemas.microsoft.com/office/2006/documentManagement/types"/>
    <xsd:import namespace="http://schemas.microsoft.com/office/infopath/2007/PartnerControls"/>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element name="TaxCatchAll" ma:index="22" nillable="true" ma:displayName="Taxonomy Catch All Column" ma:hidden="true" ma:list="{4117de4b-53e5-4cd7-9971-ff986aecaefa}" ma:internalName="TaxCatchAll" ma:showField="CatchAllData" ma:web="cc85661e-698c-471d-81cd-239229bffd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E52EE-4DCF-47B7-9291-4982A97CE0F4}">
  <ds:schemaRefs>
    <ds:schemaRef ds:uri="http://schemas.microsoft.com/office/2006/metadata/properties"/>
    <ds:schemaRef ds:uri="http://schemas.microsoft.com/office/infopath/2007/PartnerControls"/>
    <ds:schemaRef ds:uri="4d66254c-b8c0-4e16-9669-44d49c614d61"/>
    <ds:schemaRef ds:uri="cc85661e-698c-471d-81cd-239229bffddc"/>
  </ds:schemaRefs>
</ds:datastoreItem>
</file>

<file path=customXml/itemProps2.xml><?xml version="1.0" encoding="utf-8"?>
<ds:datastoreItem xmlns:ds="http://schemas.openxmlformats.org/officeDocument/2006/customXml" ds:itemID="{0E841348-FA64-4D60-A6AA-1B91CD512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66254c-b8c0-4e16-9669-44d49c614d61"/>
    <ds:schemaRef ds:uri="cc85661e-698c-471d-81cd-239229bff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1E67B-3A52-448B-AD0A-15E4F3BEC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730</TotalTime>
  <Words>576</Words>
  <Application>Microsoft Office PowerPoint</Application>
  <PresentationFormat>Widescreen</PresentationFormat>
  <Paragraphs>46</Paragraphs>
  <Slides>17</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Corbel</vt:lpstr>
      <vt:lpstr>Tahoma</vt:lpstr>
      <vt:lpstr>Tema do Office</vt:lpstr>
      <vt:lpstr>Apresentação do PowerPoint</vt:lpstr>
      <vt:lpstr>Familia mundial</vt:lpstr>
      <vt:lpstr>POR QUÉ SER MAYORDOMO DE DIOS</vt:lpstr>
      <vt:lpstr>Apresentação do PowerPoint</vt:lpstr>
      <vt:lpstr>ADMINISTRACIÓN Y MISIÓN DE LA IGLESIA</vt:lpstr>
      <vt:lpstr>Apresentação do PowerPoint</vt:lpstr>
      <vt:lpstr>DIEZMOS: BASE BÍBLICA Y ASPECTOS PRÁCTICOS</vt:lpstr>
      <vt:lpstr>Apresentação do PowerPoint</vt:lpstr>
      <vt:lpstr>SERIEDAD EN EL USO Y EN LA APLICACIÓN DE LOS RECURSOS</vt:lpstr>
      <vt:lpstr>Apresentação do PowerPoint</vt:lpstr>
      <vt:lpstr>OFRENDAS REGULARES Y PROPORCIONALES</vt:lpstr>
      <vt:lpstr>Apresentação do PowerPoint</vt:lpstr>
      <vt:lpstr>FIDELIDAD EN LA PRÁCTICA</vt:lpstr>
      <vt:lpstr>Apresentação do PowerPoint</vt:lpstr>
      <vt:lpstr>CUIDANDO LAS FINANZAS</vt:lpstr>
      <vt:lpstr>Piensa en estos consejos para encontrar satisfacción financiera:</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marcos aurelio gularte de castro</dc:creator>
  <cp:lastModifiedBy>DSA - Daiana Belén Escobar</cp:lastModifiedBy>
  <cp:revision>15</cp:revision>
  <dcterms:created xsi:type="dcterms:W3CDTF">2020-06-24T18:39:15Z</dcterms:created>
  <dcterms:modified xsi:type="dcterms:W3CDTF">2025-05-22T19:48:47Z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0x010100624F9E3DF7FBAB4A9A6D824FE11CA10C</vt:lpwstr>
  </property>
  <property fmtid="{D5CDD505-2E9C-101B-9397-08002B2CF9AE}" pid="3" name="Order">
    <vt:r8>866600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MediaServiceImageTags">
    <vt:lpwstr/>
  </property>
</Properties>
</file>