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72" r:id="rId12"/>
    <p:sldId id="264" r:id="rId13"/>
    <p:sldId id="265" r:id="rId14"/>
    <p:sldId id="267" r:id="rId15"/>
    <p:sldId id="268" r:id="rId16"/>
    <p:sldId id="270" r:id="rId17"/>
    <p:sldId id="280" r:id="rId18"/>
    <p:sldId id="282" r:id="rId19"/>
    <p:sldId id="283" r:id="rId20"/>
    <p:sldId id="27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/>
    <p:restoredTop sz="94608"/>
  </p:normalViewPr>
  <p:slideViewPr>
    <p:cSldViewPr snapToGrid="0" snapToObjects="1">
      <p:cViewPr varScale="1">
        <p:scale>
          <a:sx n="92" d="100"/>
          <a:sy n="92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Daiana Escobar" userId="a985d929-ec43-4a68-b2d7-ba722c0a7c2e" providerId="ADAL" clId="{EE1FA994-C6BD-468C-8368-D32C23622830}"/>
    <pc:docChg chg="custSel addSld delSld modSld">
      <pc:chgData name="DSA - Daiana Escobar" userId="a985d929-ec43-4a68-b2d7-ba722c0a7c2e" providerId="ADAL" clId="{EE1FA994-C6BD-468C-8368-D32C23622830}" dt="2024-04-24T14:14:53.370" v="2" actId="47"/>
      <pc:docMkLst>
        <pc:docMk/>
      </pc:docMkLst>
      <pc:sldChg chg="mod chgLayout">
        <pc:chgData name="DSA - Daiana Escobar" userId="a985d929-ec43-4a68-b2d7-ba722c0a7c2e" providerId="ADAL" clId="{EE1FA994-C6BD-468C-8368-D32C23622830}" dt="2024-04-24T14:14:39.314" v="0" actId="700"/>
        <pc:sldMkLst>
          <pc:docMk/>
          <pc:sldMk cId="1090136196" sldId="256"/>
        </pc:sldMkLst>
      </pc:sldChg>
      <pc:sldChg chg="new del">
        <pc:chgData name="DSA - Daiana Escobar" userId="a985d929-ec43-4a68-b2d7-ba722c0a7c2e" providerId="ADAL" clId="{EE1FA994-C6BD-468C-8368-D32C23622830}" dt="2024-04-24T14:14:53.370" v="2" actId="47"/>
        <pc:sldMkLst>
          <pc:docMk/>
          <pc:sldMk cId="3641938565" sldId="28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867" y="2394433"/>
            <a:ext cx="6316133" cy="29620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EE9973E-2E29-724C-807A-6FF04D8E7654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8948" y="644796"/>
            <a:ext cx="2897940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886382" y="6271977"/>
            <a:ext cx="1155553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07E8413-716D-6F42-8CAA-8133955A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cosmovisión</a:t>
            </a:r>
            <a:r>
              <a:rPr lang="pt-BR" dirty="0"/>
              <a:t> adventista está resumida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libro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esto</a:t>
            </a:r>
            <a:r>
              <a:rPr lang="pt-BR" dirty="0"/>
              <a:t> </a:t>
            </a:r>
            <a:r>
              <a:rPr lang="pt-BR" dirty="0" err="1"/>
              <a:t>creemos</a:t>
            </a:r>
            <a:r>
              <a:rPr lang="pt-BR" dirty="0"/>
              <a:t>. Es a partir</a:t>
            </a:r>
          </a:p>
          <a:p>
            <a:r>
              <a:rPr lang="pt-BR" dirty="0"/>
              <a:t>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creencias</a:t>
            </a:r>
            <a:r>
              <a:rPr lang="pt-BR" dirty="0"/>
              <a:t> descritas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esa</a:t>
            </a:r>
            <a:r>
              <a:rPr lang="pt-BR" dirty="0"/>
              <a:t> obra que se forma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identidad</a:t>
            </a:r>
            <a:r>
              <a:rPr lang="pt-BR" dirty="0"/>
              <a:t> como</a:t>
            </a:r>
          </a:p>
          <a:p>
            <a:r>
              <a:rPr lang="pt-BR" dirty="0" err="1"/>
              <a:t>iglesia</a:t>
            </a:r>
            <a:r>
              <a:rPr lang="pt-BR" dirty="0"/>
              <a:t> remanente.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1FCCB956-DD93-4F4C-9A26-CD614D01377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/>
          <a:srcRect l="-1372" r="-1372"/>
          <a:stretch/>
        </p:blipFill>
        <p:spPr/>
      </p:pic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EFA134-5092-F243-9674-DDB2AF2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CREER TAMBIÉN ES PENSAR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0A5CE7-A688-0F4A-AAF1-2CA4D777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</a:t>
            </a:r>
            <a:r>
              <a:rPr lang="pt-BR" dirty="0" err="1"/>
              <a:t>tener</a:t>
            </a:r>
            <a:r>
              <a:rPr lang="pt-BR" dirty="0"/>
              <a:t> una </a:t>
            </a:r>
            <a:r>
              <a:rPr lang="pt-BR" dirty="0" err="1"/>
              <a:t>fe</a:t>
            </a:r>
            <a:r>
              <a:rPr lang="pt-BR" dirty="0"/>
              <a:t> inteligente, </a:t>
            </a:r>
            <a:r>
              <a:rPr lang="pt-BR" dirty="0" err="1"/>
              <a:t>necesitamos</a:t>
            </a:r>
            <a:r>
              <a:rPr lang="pt-BR" dirty="0"/>
              <a:t> </a:t>
            </a:r>
            <a:r>
              <a:rPr lang="pt-BR" dirty="0" err="1"/>
              <a:t>prepararnos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estudiar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Palabra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más </a:t>
            </a:r>
            <a:r>
              <a:rPr lang="pt-BR" dirty="0" err="1"/>
              <a:t>profundidad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631DCBB-69F5-5A4B-B90B-75D1BDA21B0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945082" y="0"/>
            <a:ext cx="2850076" cy="442494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7ACB1-40F3-494B-8979-1B676605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Coloca </a:t>
            </a:r>
            <a:r>
              <a:rPr lang="pt-BR" dirty="0" err="1"/>
              <a:t>en</a:t>
            </a:r>
            <a:br>
              <a:rPr lang="pt-BR" dirty="0"/>
            </a:br>
            <a:r>
              <a:rPr lang="pt-BR" dirty="0" err="1"/>
              <a:t>práctica</a:t>
            </a:r>
            <a:r>
              <a:rPr lang="pt-BR" dirty="0"/>
              <a:t> </a:t>
            </a:r>
            <a:r>
              <a:rPr lang="pt-BR" dirty="0" err="1"/>
              <a:t>estos</a:t>
            </a:r>
            <a:r>
              <a:rPr lang="pt-BR" dirty="0"/>
              <a:t> </a:t>
            </a:r>
            <a:r>
              <a:rPr lang="pt-BR" dirty="0" err="1"/>
              <a:t>tres</a:t>
            </a:r>
            <a:r>
              <a:rPr lang="pt-BR" dirty="0"/>
              <a:t> </a:t>
            </a:r>
            <a:r>
              <a:rPr lang="pt-BR" dirty="0" err="1"/>
              <a:t>consejos</a:t>
            </a:r>
            <a:r>
              <a:rPr lang="pt-BR" dirty="0"/>
              <a:t>: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43190EF-9D6D-2F4D-9E39-7C6E8309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Cultiva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inteligente </a:t>
            </a:r>
            <a:r>
              <a:rPr lang="pt-BR" dirty="0" err="1"/>
              <a:t>leyendo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espíritu</a:t>
            </a:r>
            <a:r>
              <a:rPr lang="pt-BR" dirty="0"/>
              <a:t> de aprendiz, buscando </a:t>
            </a:r>
            <a:r>
              <a:rPr lang="pt-BR" dirty="0" err="1"/>
              <a:t>comprender</a:t>
            </a:r>
            <a:r>
              <a:rPr lang="pt-BR" dirty="0"/>
              <a:t>  cada </a:t>
            </a:r>
            <a:r>
              <a:rPr lang="pt-BR" dirty="0" err="1"/>
              <a:t>palabra</a:t>
            </a:r>
            <a:r>
              <a:rPr lang="pt-BR" dirty="0"/>
              <a:t>;</a:t>
            </a:r>
          </a:p>
          <a:p>
            <a:r>
              <a:rPr lang="pt-BR" dirty="0" err="1"/>
              <a:t>Amplía</a:t>
            </a:r>
            <a:r>
              <a:rPr lang="pt-BR" dirty="0"/>
              <a:t> tu </a:t>
            </a:r>
            <a:r>
              <a:rPr lang="pt-BR" dirty="0" err="1"/>
              <a:t>conocimiento</a:t>
            </a:r>
            <a:r>
              <a:rPr lang="pt-BR" dirty="0"/>
              <a:t> bíblico </a:t>
            </a:r>
            <a:r>
              <a:rPr lang="pt-BR" dirty="0" err="1"/>
              <a:t>leyendo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libros</a:t>
            </a:r>
            <a:r>
              <a:rPr lang="pt-BR" dirty="0"/>
              <a:t> de Elena de White; </a:t>
            </a:r>
          </a:p>
          <a:p>
            <a:r>
              <a:rPr lang="pt-BR" dirty="0"/>
              <a:t>solidifica tu </a:t>
            </a:r>
            <a:r>
              <a:rPr lang="pt-BR" dirty="0" err="1"/>
              <a:t>comprensión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Palabra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consultando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Comentario</a:t>
            </a:r>
            <a:r>
              <a:rPr lang="pt-BR" dirty="0"/>
              <a:t> bíblico adventista, </a:t>
            </a:r>
            <a:r>
              <a:rPr lang="pt-BR" dirty="0" err="1"/>
              <a:t>así</a:t>
            </a:r>
            <a:r>
              <a:rPr lang="pt-BR" dirty="0"/>
              <a:t> como </a:t>
            </a:r>
            <a:r>
              <a:rPr lang="pt-BR" dirty="0" err="1"/>
              <a:t>otras</a:t>
            </a:r>
            <a:r>
              <a:rPr lang="pt-BR" dirty="0"/>
              <a:t> obras adventistas de referencia.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9F30BA4-BEA3-1349-8BF4-D62D175C6EF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CÓMO PROTEGER LAS “AVENIDAS DEL ALMA”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Los que no </a:t>
            </a:r>
            <a:r>
              <a:rPr lang="pt-BR" dirty="0" err="1"/>
              <a:t>quieren</a:t>
            </a:r>
            <a:r>
              <a:rPr lang="pt-BR" dirty="0"/>
              <a:t> ser </a:t>
            </a:r>
            <a:r>
              <a:rPr lang="pt-BR" dirty="0" err="1"/>
              <a:t>víctimas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ardides</a:t>
            </a:r>
            <a:r>
              <a:rPr lang="pt-BR" dirty="0"/>
              <a:t> de Satanás </a:t>
            </a:r>
            <a:r>
              <a:rPr lang="pt-BR" dirty="0" err="1"/>
              <a:t>deben</a:t>
            </a:r>
            <a:r>
              <a:rPr lang="pt-BR" dirty="0"/>
              <a:t> custodiar cuidadosamente </a:t>
            </a:r>
            <a:r>
              <a:rPr lang="pt-BR" dirty="0" err="1"/>
              <a:t>las</a:t>
            </a:r>
            <a:r>
              <a:rPr lang="pt-BR" dirty="0"/>
              <a:t> avenidas </a:t>
            </a:r>
            <a:r>
              <a:rPr lang="pt-BR" dirty="0" err="1"/>
              <a:t>del</a:t>
            </a:r>
            <a:r>
              <a:rPr lang="pt-BR" dirty="0"/>
              <a:t> alma; </a:t>
            </a:r>
            <a:r>
              <a:rPr lang="pt-BR" dirty="0" err="1"/>
              <a:t>deben</a:t>
            </a:r>
            <a:r>
              <a:rPr lang="pt-BR" dirty="0"/>
              <a:t> </a:t>
            </a:r>
            <a:r>
              <a:rPr lang="pt-BR" dirty="0" err="1"/>
              <a:t>abstenerse</a:t>
            </a:r>
            <a:r>
              <a:rPr lang="pt-BR" dirty="0"/>
              <a:t> de </a:t>
            </a:r>
            <a:r>
              <a:rPr lang="pt-BR" dirty="0" err="1"/>
              <a:t>leer</a:t>
            </a:r>
            <a:r>
              <a:rPr lang="pt-BR" dirty="0"/>
              <a:t>, ver </a:t>
            </a:r>
            <a:r>
              <a:rPr lang="pt-BR" dirty="0" err="1"/>
              <a:t>u</a:t>
            </a:r>
            <a:r>
              <a:rPr lang="pt-BR" dirty="0"/>
              <a:t> </a:t>
            </a:r>
            <a:r>
              <a:rPr lang="pt-BR" dirty="0" err="1"/>
              <a:t>oír</a:t>
            </a:r>
            <a:r>
              <a:rPr lang="pt-BR" dirty="0"/>
              <a:t> </a:t>
            </a:r>
            <a:r>
              <a:rPr lang="pt-BR" dirty="0" err="1"/>
              <a:t>cuanto</a:t>
            </a:r>
            <a:r>
              <a:rPr lang="pt-BR" dirty="0"/>
              <a:t> </a:t>
            </a:r>
            <a:r>
              <a:rPr lang="pt-BR" dirty="0" err="1"/>
              <a:t>sugiera</a:t>
            </a:r>
            <a:r>
              <a:rPr lang="pt-BR" dirty="0"/>
              <a:t> </a:t>
            </a:r>
            <a:r>
              <a:rPr lang="pt-BR" dirty="0" err="1"/>
              <a:t>pensamientos</a:t>
            </a:r>
            <a:r>
              <a:rPr lang="pt-BR" dirty="0"/>
              <a:t> impuros” (Mente, carácter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personalidad</a:t>
            </a:r>
            <a:r>
              <a:rPr lang="pt-BR" dirty="0"/>
              <a:t>, t. 1, p. 108).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8F0BC65-4252-5A4B-83EE-BF66930A802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B30B5-2DE8-E04F-ACB1-818B747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Solo </a:t>
            </a:r>
            <a:r>
              <a:rPr lang="pt-BR" dirty="0" err="1"/>
              <a:t>hay</a:t>
            </a:r>
            <a:r>
              <a:rPr lang="pt-BR" dirty="0"/>
              <a:t> una alternativa para </a:t>
            </a:r>
            <a:r>
              <a:rPr lang="pt-BR" dirty="0" err="1"/>
              <a:t>obtener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victoria</a:t>
            </a:r>
            <a:r>
              <a:rPr lang="pt-BR" dirty="0"/>
              <a:t>: “</a:t>
            </a:r>
            <a:r>
              <a:rPr lang="pt-BR" dirty="0" err="1"/>
              <a:t>Tiene</a:t>
            </a:r>
            <a:r>
              <a:rPr lang="pt-BR" dirty="0"/>
              <a:t> que </a:t>
            </a:r>
            <a:r>
              <a:rPr lang="pt-BR" dirty="0" err="1"/>
              <a:t>convertirse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una fiel </a:t>
            </a:r>
            <a:r>
              <a:rPr lang="pt-BR" dirty="0" err="1"/>
              <a:t>centinela</a:t>
            </a:r>
            <a:r>
              <a:rPr lang="pt-BR" dirty="0"/>
              <a:t> de sus </a:t>
            </a:r>
            <a:r>
              <a:rPr lang="pt-BR" dirty="0" err="1"/>
              <a:t>ojos</a:t>
            </a:r>
            <a:r>
              <a:rPr lang="pt-BR" dirty="0"/>
              <a:t>, sus </a:t>
            </a:r>
            <a:r>
              <a:rPr lang="pt-BR" dirty="0" err="1"/>
              <a:t>oídos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todos sus sentidos, si </a:t>
            </a:r>
            <a:r>
              <a:rPr lang="pt-BR" dirty="0" err="1"/>
              <a:t>quiere</a:t>
            </a:r>
            <a:r>
              <a:rPr lang="pt-BR" dirty="0"/>
              <a:t> controlar </a:t>
            </a:r>
            <a:r>
              <a:rPr lang="pt-BR" dirty="0" err="1"/>
              <a:t>su</a:t>
            </a:r>
            <a:r>
              <a:rPr lang="pt-BR" dirty="0"/>
              <a:t> mente e impedir que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pensamientos</a:t>
            </a:r>
            <a:r>
              <a:rPr lang="pt-BR" dirty="0"/>
              <a:t> </a:t>
            </a:r>
            <a:r>
              <a:rPr lang="pt-BR" dirty="0" err="1"/>
              <a:t>vanos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corrompidos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manchen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alma. Solo </a:t>
            </a:r>
            <a:r>
              <a:rPr lang="pt-BR" dirty="0" err="1"/>
              <a:t>el</a:t>
            </a:r>
            <a:r>
              <a:rPr lang="pt-BR" dirty="0"/>
              <a:t> poder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gracia</a:t>
            </a:r>
            <a:r>
              <a:rPr lang="pt-BR" dirty="0"/>
              <a:t> </a:t>
            </a:r>
            <a:r>
              <a:rPr lang="pt-BR" dirty="0" err="1"/>
              <a:t>puede</a:t>
            </a:r>
            <a:r>
              <a:rPr lang="pt-BR" dirty="0"/>
              <a:t> </a:t>
            </a:r>
            <a:r>
              <a:rPr lang="pt-BR" dirty="0" err="1"/>
              <a:t>llevar</a:t>
            </a:r>
            <a:r>
              <a:rPr lang="pt-BR" dirty="0"/>
              <a:t> a cabo esta obra </a:t>
            </a:r>
            <a:r>
              <a:rPr lang="pt-BR" dirty="0" err="1"/>
              <a:t>tan</a:t>
            </a:r>
            <a:r>
              <a:rPr lang="pt-BR" dirty="0"/>
              <a:t> </a:t>
            </a:r>
            <a:r>
              <a:rPr lang="pt-BR" dirty="0" err="1"/>
              <a:t>deseable</a:t>
            </a:r>
            <a:r>
              <a:rPr lang="pt-BR" dirty="0"/>
              <a:t>” (Mente, carácter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personalidad</a:t>
            </a:r>
            <a:r>
              <a:rPr lang="pt-BR" dirty="0"/>
              <a:t>, t. 2, p. 663).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60CFEDA6-2A83-B04A-93C5-1AAEE695D8B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VISIÓN ADVENTISTA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017986"/>
            <a:ext cx="6247461" cy="4167661"/>
          </a:xfrm>
        </p:spPr>
        <p:txBody>
          <a:bodyPr>
            <a:normAutofit/>
          </a:bodyPr>
          <a:lstStyle/>
          <a:p>
            <a:r>
              <a:rPr lang="pt-BR" dirty="0"/>
              <a:t>ser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cristiano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significa </a:t>
            </a:r>
            <a:r>
              <a:rPr lang="pt-BR" dirty="0" err="1"/>
              <a:t>vivir</a:t>
            </a:r>
            <a:r>
              <a:rPr lang="pt-BR" dirty="0"/>
              <a:t> como </a:t>
            </a:r>
            <a:r>
              <a:rPr lang="pt-BR" dirty="0" err="1"/>
              <a:t>cristiano</a:t>
            </a:r>
            <a:r>
              <a:rPr lang="pt-BR" dirty="0"/>
              <a:t> adventista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séptimo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. </a:t>
            </a:r>
            <a:r>
              <a:rPr lang="pt-BR" dirty="0" err="1"/>
              <a:t>Eso</a:t>
            </a:r>
            <a:r>
              <a:rPr lang="pt-BR" dirty="0"/>
              <a:t> </a:t>
            </a:r>
            <a:r>
              <a:rPr lang="pt-BR" dirty="0" err="1"/>
              <a:t>trae</a:t>
            </a:r>
            <a:r>
              <a:rPr lang="pt-BR" dirty="0"/>
              <a:t> como </a:t>
            </a:r>
            <a:r>
              <a:rPr lang="pt-BR" dirty="0" err="1"/>
              <a:t>consecuencia</a:t>
            </a:r>
            <a:r>
              <a:rPr lang="pt-BR" dirty="0"/>
              <a:t> </a:t>
            </a:r>
            <a:r>
              <a:rPr lang="pt-BR" dirty="0" err="1"/>
              <a:t>cambios</a:t>
            </a:r>
            <a:r>
              <a:rPr lang="pt-BR" dirty="0"/>
              <a:t> que </a:t>
            </a:r>
            <a:r>
              <a:rPr lang="pt-BR" dirty="0" err="1"/>
              <a:t>afectan</a:t>
            </a:r>
            <a:r>
              <a:rPr lang="pt-BR" dirty="0"/>
              <a:t> diferentes aspectos de </a:t>
            </a:r>
            <a:r>
              <a:rPr lang="pt-BR" dirty="0" err="1"/>
              <a:t>la</a:t>
            </a:r>
            <a:r>
              <a:rPr lang="pt-BR" dirty="0"/>
              <a:t> vida, </a:t>
            </a:r>
            <a:r>
              <a:rPr lang="pt-BR" dirty="0" err="1"/>
              <a:t>ya</a:t>
            </a:r>
            <a:r>
              <a:rPr lang="pt-BR" dirty="0"/>
              <a:t> que abandonamos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antigua</a:t>
            </a:r>
            <a:r>
              <a:rPr lang="pt-BR" dirty="0"/>
              <a:t> forma de pensar </a:t>
            </a:r>
            <a:r>
              <a:rPr lang="pt-BR" dirty="0" err="1"/>
              <a:t>y</a:t>
            </a:r>
            <a:r>
              <a:rPr lang="pt-BR" dirty="0"/>
              <a:t> adoptamos una </a:t>
            </a:r>
            <a:r>
              <a:rPr lang="pt-BR" dirty="0" err="1"/>
              <a:t>cosmovisión</a:t>
            </a:r>
            <a:r>
              <a:rPr lang="pt-BR" dirty="0"/>
              <a:t> bíblico-</a:t>
            </a:r>
            <a:r>
              <a:rPr lang="pt-BR" dirty="0" err="1"/>
              <a:t>cristiana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3FC6223-7356-0742-A9D7-4D6E4B42E5D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EB5751-E300-214B-AFF6-BBEA1941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972" y="609600"/>
            <a:ext cx="6790558" cy="561089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“</a:t>
            </a:r>
            <a:r>
              <a:rPr lang="pt-BR" dirty="0" err="1"/>
              <a:t>Hay</a:t>
            </a:r>
            <a:r>
              <a:rPr lang="pt-BR" dirty="0"/>
              <a:t> una </a:t>
            </a:r>
            <a:r>
              <a:rPr lang="pt-BR" dirty="0" err="1"/>
              <a:t>ciencia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cristianismo que </a:t>
            </a:r>
            <a:r>
              <a:rPr lang="pt-BR" dirty="0" err="1"/>
              <a:t>debe</a:t>
            </a:r>
            <a:r>
              <a:rPr lang="pt-BR" dirty="0"/>
              <a:t> ser </a:t>
            </a:r>
            <a:r>
              <a:rPr lang="pt-BR" dirty="0" err="1"/>
              <a:t>conocida</a:t>
            </a:r>
            <a:r>
              <a:rPr lang="pt-BR" dirty="0"/>
              <a:t> a </a:t>
            </a:r>
            <a:r>
              <a:rPr lang="pt-BR" dirty="0" err="1"/>
              <a:t>fondo</a:t>
            </a:r>
            <a:r>
              <a:rPr lang="pt-BR" dirty="0"/>
              <a:t>, </a:t>
            </a:r>
            <a:r>
              <a:rPr lang="pt-BR" dirty="0" err="1"/>
              <a:t>y</a:t>
            </a:r>
            <a:r>
              <a:rPr lang="pt-BR" dirty="0"/>
              <a:t> que es tanto más profunda, amplia </a:t>
            </a:r>
            <a:r>
              <a:rPr lang="pt-BR" dirty="0" err="1"/>
              <a:t>y</a:t>
            </a:r>
            <a:r>
              <a:rPr lang="pt-BR" dirty="0"/>
              <a:t> alta que </a:t>
            </a:r>
            <a:r>
              <a:rPr lang="pt-BR" dirty="0" err="1"/>
              <a:t>cualquier</a:t>
            </a:r>
            <a:r>
              <a:rPr lang="pt-BR" dirty="0"/>
              <a:t> </a:t>
            </a:r>
            <a:r>
              <a:rPr lang="pt-BR" dirty="0" err="1"/>
              <a:t>ciencia</a:t>
            </a:r>
            <a:r>
              <a:rPr lang="pt-BR" dirty="0"/>
              <a:t> humana </a:t>
            </a:r>
            <a:r>
              <a:rPr lang="pt-BR" dirty="0" err="1"/>
              <a:t>cuanto</a:t>
            </a:r>
            <a:r>
              <a:rPr lang="pt-BR" dirty="0"/>
              <a:t> más altos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cielos</a:t>
            </a:r>
            <a:r>
              <a:rPr lang="pt-BR" dirty="0"/>
              <a:t> que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tierra</a:t>
            </a:r>
            <a:r>
              <a:rPr lang="pt-BR" dirty="0"/>
              <a:t>. La mente </a:t>
            </a:r>
            <a:r>
              <a:rPr lang="pt-BR" dirty="0" err="1"/>
              <a:t>debe</a:t>
            </a:r>
            <a:r>
              <a:rPr lang="pt-BR" dirty="0"/>
              <a:t> ser disciplinada, educada </a:t>
            </a:r>
            <a:r>
              <a:rPr lang="pt-BR" dirty="0" err="1"/>
              <a:t>y</a:t>
            </a:r>
            <a:r>
              <a:rPr lang="pt-BR" dirty="0"/>
              <a:t> formada, </a:t>
            </a:r>
            <a:r>
              <a:rPr lang="pt-BR" dirty="0" err="1"/>
              <a:t>pues</a:t>
            </a:r>
            <a:r>
              <a:rPr lang="pt-BR" dirty="0"/>
              <a:t> </a:t>
            </a:r>
            <a:r>
              <a:rPr lang="pt-BR" dirty="0" err="1"/>
              <a:t>hemos</a:t>
            </a:r>
            <a:r>
              <a:rPr lang="pt-BR" dirty="0"/>
              <a:t> de servir a </a:t>
            </a:r>
            <a:r>
              <a:rPr lang="pt-BR" dirty="0" err="1"/>
              <a:t>Dios</a:t>
            </a:r>
            <a:r>
              <a:rPr lang="pt-BR" dirty="0"/>
              <a:t> de </a:t>
            </a:r>
            <a:r>
              <a:rPr lang="pt-BR" dirty="0" err="1"/>
              <a:t>un</a:t>
            </a:r>
            <a:r>
              <a:rPr lang="pt-BR" dirty="0"/>
              <a:t> modo que no </a:t>
            </a:r>
            <a:r>
              <a:rPr lang="pt-BR" dirty="0" err="1"/>
              <a:t>congenia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nuestras</a:t>
            </a:r>
            <a:r>
              <a:rPr lang="pt-BR" dirty="0"/>
              <a:t> </a:t>
            </a:r>
            <a:r>
              <a:rPr lang="pt-BR" dirty="0" err="1"/>
              <a:t>inclinaciones</a:t>
            </a:r>
            <a:r>
              <a:rPr lang="pt-BR" dirty="0"/>
              <a:t> </a:t>
            </a:r>
            <a:r>
              <a:rPr lang="pt-BR" dirty="0" err="1"/>
              <a:t>naturales</a:t>
            </a:r>
            <a:r>
              <a:rPr lang="pt-BR" dirty="0"/>
              <a:t>. </a:t>
            </a:r>
            <a:r>
              <a:rPr lang="pt-BR" dirty="0" err="1"/>
              <a:t>Debemos</a:t>
            </a:r>
            <a:r>
              <a:rPr lang="pt-BR" dirty="0"/>
              <a:t> vencer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tendencias</a:t>
            </a:r>
            <a:r>
              <a:rPr lang="pt-BR" dirty="0"/>
              <a:t> al mal que </a:t>
            </a:r>
            <a:r>
              <a:rPr lang="pt-BR" dirty="0" err="1"/>
              <a:t>hemos</a:t>
            </a:r>
            <a:r>
              <a:rPr lang="pt-BR" dirty="0"/>
              <a:t> </a:t>
            </a:r>
            <a:r>
              <a:rPr lang="pt-BR" dirty="0" err="1"/>
              <a:t>heredado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cultivado. [...] Cada </a:t>
            </a:r>
            <a:r>
              <a:rPr lang="pt-BR" dirty="0" err="1"/>
              <a:t>acto</a:t>
            </a:r>
            <a:r>
              <a:rPr lang="pt-BR" dirty="0"/>
              <a:t>, cada </a:t>
            </a:r>
            <a:r>
              <a:rPr lang="pt-BR" dirty="0" err="1"/>
              <a:t>palabra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cada pensamento </a:t>
            </a:r>
            <a:r>
              <a:rPr lang="pt-BR" dirty="0" err="1"/>
              <a:t>debe</a:t>
            </a:r>
            <a:r>
              <a:rPr lang="pt-BR" dirty="0"/>
              <a:t> concordar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esos</a:t>
            </a:r>
            <a:r>
              <a:rPr lang="pt-BR" dirty="0"/>
              <a:t> </a:t>
            </a:r>
            <a:r>
              <a:rPr lang="pt-BR" dirty="0" err="1"/>
              <a:t>principios</a:t>
            </a:r>
            <a:r>
              <a:rPr lang="pt-BR" dirty="0"/>
              <a:t>. Todos </a:t>
            </a:r>
            <a:r>
              <a:rPr lang="pt-BR" dirty="0" err="1"/>
              <a:t>deben</a:t>
            </a:r>
            <a:r>
              <a:rPr lang="pt-BR" dirty="0"/>
              <a:t> ser </a:t>
            </a:r>
            <a:r>
              <a:rPr lang="pt-BR" dirty="0" err="1"/>
              <a:t>puestos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armoníacon</a:t>
            </a:r>
            <a:r>
              <a:rPr lang="pt-BR" dirty="0"/>
              <a:t> Cristo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sujeción</a:t>
            </a:r>
            <a:r>
              <a:rPr lang="pt-BR" dirty="0"/>
              <a:t> a </a:t>
            </a:r>
            <a:r>
              <a:rPr lang="pt-BR" dirty="0" err="1"/>
              <a:t>él</a:t>
            </a:r>
            <a:r>
              <a:rPr lang="pt-BR" dirty="0"/>
              <a:t>” </a:t>
            </a:r>
            <a:br>
              <a:rPr lang="pt-BR" dirty="0"/>
            </a:br>
            <a:endParaRPr lang="pt-BR" dirty="0"/>
          </a:p>
          <a:p>
            <a:r>
              <a:rPr lang="pt-BR" dirty="0"/>
              <a:t>(El </a:t>
            </a:r>
            <a:r>
              <a:rPr lang="pt-BR" dirty="0" err="1"/>
              <a:t>ministerio</a:t>
            </a:r>
            <a:r>
              <a:rPr lang="pt-BR" dirty="0"/>
              <a:t> de </a:t>
            </a:r>
            <a:r>
              <a:rPr lang="pt-BR" dirty="0" err="1"/>
              <a:t>curación</a:t>
            </a:r>
            <a:r>
              <a:rPr lang="pt-BR" dirty="0"/>
              <a:t>, p. 359).</a:t>
            </a:r>
          </a:p>
          <a:p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6F2587F9-795A-3049-8675-9ECA6A7849D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Mente Renovada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Ser </a:t>
            </a:r>
            <a:r>
              <a:rPr lang="pt-BR" dirty="0" err="1"/>
              <a:t>un</a:t>
            </a:r>
            <a:r>
              <a:rPr lang="pt-BR" dirty="0"/>
              <a:t> adventista significa </a:t>
            </a:r>
            <a:r>
              <a:rPr lang="pt-BR" dirty="0" err="1"/>
              <a:t>vivir</a:t>
            </a:r>
            <a:r>
              <a:rPr lang="pt-BR" dirty="0"/>
              <a:t> como tal. </a:t>
            </a:r>
            <a:r>
              <a:rPr lang="pt-BR" dirty="0" err="1"/>
              <a:t>Eso</a:t>
            </a:r>
            <a:r>
              <a:rPr lang="pt-BR" dirty="0"/>
              <a:t> implica </a:t>
            </a:r>
            <a:r>
              <a:rPr lang="pt-BR" dirty="0" err="1"/>
              <a:t>cambios</a:t>
            </a:r>
            <a:r>
              <a:rPr lang="pt-BR" dirty="0"/>
              <a:t>, frutos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nuevo</a:t>
            </a:r>
            <a:r>
              <a:rPr lang="pt-BR" dirty="0"/>
              <a:t> </a:t>
            </a:r>
            <a:r>
              <a:rPr lang="pt-BR" dirty="0" err="1"/>
              <a:t>nacimiento</a:t>
            </a:r>
            <a:r>
              <a:rPr lang="pt-BR" dirty="0"/>
              <a:t>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CFE24A6-DF06-C549-9E25-AD0C2028671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721F3B9-E284-1243-A5C1-795B8DBC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NUEVO NACIMIENTO:</a:t>
            </a:r>
            <a:br>
              <a:rPr lang="pt-BR" dirty="0"/>
            </a:br>
            <a:r>
              <a:rPr lang="pt-BR" sz="3600" dirty="0"/>
              <a:t>CAMBIO DE IDEOLOGÍAS </a:t>
            </a:r>
            <a:r>
              <a:rPr lang="pt-BR" sz="3600" dirty="0" err="1"/>
              <a:t>Y</a:t>
            </a:r>
            <a:r>
              <a:rPr lang="pt-BR" sz="3600" dirty="0"/>
              <a:t> PRÁCTICAS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5B3B596-183F-9F49-BA92-700E91B68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SzPct val="100000"/>
              <a:buFont typeface="+mj-lt"/>
              <a:buAutoNum type="arabicPeriod"/>
            </a:pPr>
            <a:r>
              <a:rPr lang="pt-BR" dirty="0"/>
              <a:t>Aspectos </a:t>
            </a:r>
            <a:r>
              <a:rPr lang="pt-BR" dirty="0" err="1"/>
              <a:t>espirituales</a:t>
            </a:r>
            <a:endParaRPr lang="pt-BR" dirty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pt-BR" dirty="0"/>
              <a:t>Aspectos físicos</a:t>
            </a:r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pt-BR" dirty="0"/>
              <a:t>Aspectos </a:t>
            </a:r>
            <a:r>
              <a:rPr lang="pt-BR" dirty="0" err="1"/>
              <a:t>sociales</a:t>
            </a:r>
            <a:endParaRPr lang="pt-BR" dirty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pt-BR" dirty="0"/>
              <a:t>Aspectos de </a:t>
            </a:r>
            <a:r>
              <a:rPr lang="pt-BR" dirty="0" err="1"/>
              <a:t>responsabilidad</a:t>
            </a:r>
            <a:r>
              <a:rPr lang="pt-BR" dirty="0"/>
              <a:t> </a:t>
            </a:r>
            <a:r>
              <a:rPr lang="pt-BR" dirty="0" err="1"/>
              <a:t>personal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F50D0DF6-1E10-F44A-B64D-E18B906A8D3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COSMOVISIÓN: DEFINICIÓN E IMPORTANCIA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cosmovisión</a:t>
            </a:r>
            <a:r>
              <a:rPr lang="pt-BR" dirty="0"/>
              <a:t> es </a:t>
            </a:r>
            <a:r>
              <a:rPr lang="pt-BR" dirty="0" err="1"/>
              <a:t>un</a:t>
            </a:r>
            <a:r>
              <a:rPr lang="pt-BR" dirty="0"/>
              <a:t> conjunto de </a:t>
            </a:r>
            <a:r>
              <a:rPr lang="pt-BR" dirty="0" err="1"/>
              <a:t>presupuestos</a:t>
            </a:r>
            <a:r>
              <a:rPr lang="pt-BR" dirty="0"/>
              <a:t> básicos que </a:t>
            </a:r>
            <a:r>
              <a:rPr lang="pt-BR" dirty="0" err="1"/>
              <a:t>rigen</a:t>
            </a:r>
            <a:r>
              <a:rPr lang="pt-BR" dirty="0"/>
              <a:t> </a:t>
            </a:r>
            <a:r>
              <a:rPr lang="pt-BR" dirty="0" err="1"/>
              <a:t>nuestra</a:t>
            </a:r>
            <a:r>
              <a:rPr lang="pt-BR" dirty="0"/>
              <a:t> vida.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8B6105A-2BE9-1A41-97EB-D5E7416DC9A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2"/>
          <a:stretch/>
        </p:blipFill>
        <p:spPr>
          <a:xfrm>
            <a:off x="0" y="0"/>
            <a:ext cx="5357687" cy="6693404"/>
          </a:xfr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9302A3-679E-BD4D-B39E-6A88D554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 </a:t>
            </a:r>
            <a:r>
              <a:rPr lang="pt-BR" dirty="0" err="1"/>
              <a:t>cosmovisiones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 importantes porque </a:t>
            </a:r>
            <a:r>
              <a:rPr lang="pt-BR" dirty="0" err="1"/>
              <a:t>influyen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existencia</a:t>
            </a:r>
            <a:r>
              <a:rPr lang="pt-BR" dirty="0"/>
              <a:t> como um todo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determinan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valores adoptados por cada persona. </a:t>
            </a:r>
            <a:r>
              <a:rPr lang="pt-BR" dirty="0" err="1"/>
              <a:t>También</a:t>
            </a:r>
            <a:r>
              <a:rPr lang="pt-BR" dirty="0"/>
              <a:t> </a:t>
            </a:r>
            <a:r>
              <a:rPr lang="pt-BR" dirty="0" err="1"/>
              <a:t>influyen</a:t>
            </a:r>
            <a:r>
              <a:rPr lang="pt-BR" dirty="0"/>
              <a:t> em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manera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que </a:t>
            </a:r>
            <a:r>
              <a:rPr lang="pt-BR" dirty="0" err="1"/>
              <a:t>los</a:t>
            </a:r>
            <a:r>
              <a:rPr lang="pt-BR" dirty="0"/>
              <a:t> seres humanos </a:t>
            </a:r>
            <a:r>
              <a:rPr lang="pt-BR" dirty="0" err="1"/>
              <a:t>piensan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actúan</a:t>
            </a:r>
            <a:r>
              <a:rPr lang="pt-BR" dirty="0"/>
              <a:t>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2E867358-80AA-6741-A557-AC65C6AAA2B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PRINCIPALES COSMOVISIONES </a:t>
            </a:r>
            <a:r>
              <a:rPr lang="pt-BR" dirty="0" err="1"/>
              <a:t>Y</a:t>
            </a:r>
            <a:r>
              <a:rPr lang="pt-BR" dirty="0"/>
              <a:t> SU INFLUENCIA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err="1"/>
              <a:t>Cosmovisión</a:t>
            </a:r>
            <a:r>
              <a:rPr lang="pt-BR" b="1" dirty="0"/>
              <a:t> </a:t>
            </a:r>
            <a:r>
              <a:rPr lang="pt-BR" b="1" dirty="0" err="1"/>
              <a:t>cristiana</a:t>
            </a:r>
            <a:r>
              <a:rPr lang="pt-BR" dirty="0"/>
              <a:t>. Está centrada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personal</a:t>
            </a:r>
            <a:r>
              <a:rPr lang="pt-BR" dirty="0"/>
              <a:t>, mediante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revelación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. Considera a </a:t>
            </a:r>
            <a:r>
              <a:rPr lang="pt-BR" dirty="0" err="1"/>
              <a:t>Jesucristo</a:t>
            </a:r>
            <a:r>
              <a:rPr lang="pt-BR" dirty="0"/>
              <a:t> como </a:t>
            </a:r>
            <a:r>
              <a:rPr lang="pt-BR" dirty="0" err="1"/>
              <a:t>la</a:t>
            </a:r>
            <a:r>
              <a:rPr lang="pt-BR" dirty="0"/>
              <a:t> figura central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salvación</a:t>
            </a:r>
            <a:r>
              <a:rPr lang="pt-BR" dirty="0"/>
              <a:t>. Para </a:t>
            </a:r>
            <a:r>
              <a:rPr lang="pt-BR" dirty="0" err="1"/>
              <a:t>el</a:t>
            </a:r>
            <a:r>
              <a:rPr lang="pt-BR" dirty="0"/>
              <a:t> cristianismo, </a:t>
            </a:r>
            <a:r>
              <a:rPr lang="pt-BR" dirty="0" err="1"/>
              <a:t>Dios</a:t>
            </a:r>
            <a:r>
              <a:rPr lang="pt-BR" dirty="0"/>
              <a:t> existe </a:t>
            </a:r>
            <a:r>
              <a:rPr lang="pt-BR" dirty="0" err="1"/>
              <a:t>y</a:t>
            </a:r>
            <a:r>
              <a:rPr lang="pt-BR" dirty="0"/>
              <a:t> es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Creador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universo.</a:t>
            </a:r>
          </a:p>
          <a:p>
            <a:r>
              <a:rPr lang="pt-BR" b="1" dirty="0" err="1"/>
              <a:t>Cosmovisión</a:t>
            </a:r>
            <a:r>
              <a:rPr lang="pt-BR" b="1" dirty="0"/>
              <a:t> </a:t>
            </a:r>
            <a:r>
              <a:rPr lang="pt-BR" b="1" dirty="0" err="1"/>
              <a:t>atea</a:t>
            </a:r>
            <a:r>
              <a:rPr lang="pt-BR" dirty="0"/>
              <a:t>. Esta </a:t>
            </a:r>
            <a:r>
              <a:rPr lang="pt-BR" dirty="0" err="1"/>
              <a:t>cosmovisión</a:t>
            </a:r>
            <a:r>
              <a:rPr lang="pt-BR" dirty="0"/>
              <a:t> se concentra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capacidad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seres humanos -aparte de </a:t>
            </a:r>
            <a:r>
              <a:rPr lang="pt-BR" dirty="0" err="1"/>
              <a:t>Dios</a:t>
            </a:r>
            <a:r>
              <a:rPr lang="pt-BR" dirty="0"/>
              <a:t>- de </a:t>
            </a:r>
            <a:r>
              <a:rPr lang="pt-BR" dirty="0" err="1"/>
              <a:t>cuidarse</a:t>
            </a:r>
            <a:r>
              <a:rPr lang="pt-BR" dirty="0"/>
              <a:t> a </a:t>
            </a:r>
            <a:r>
              <a:rPr lang="pt-BR" dirty="0" err="1"/>
              <a:t>sí</a:t>
            </a:r>
            <a:r>
              <a:rPr lang="pt-BR" dirty="0"/>
              <a:t> </a:t>
            </a:r>
            <a:r>
              <a:rPr lang="pt-BR" dirty="0" err="1"/>
              <a:t>mismos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de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progreso</a:t>
            </a:r>
            <a:r>
              <a:rPr lang="pt-BR" dirty="0"/>
              <a:t>. Para </a:t>
            </a:r>
            <a:r>
              <a:rPr lang="pt-BR" dirty="0" err="1"/>
              <a:t>el</a:t>
            </a:r>
            <a:r>
              <a:rPr lang="pt-BR" dirty="0"/>
              <a:t> ateísmo, </a:t>
            </a:r>
            <a:r>
              <a:rPr lang="pt-BR" dirty="0" err="1"/>
              <a:t>Dios</a:t>
            </a:r>
            <a:r>
              <a:rPr lang="pt-BR" dirty="0"/>
              <a:t> no existe, sino solo </a:t>
            </a:r>
            <a:r>
              <a:rPr lang="pt-BR" dirty="0" err="1"/>
              <a:t>el</a:t>
            </a:r>
            <a:r>
              <a:rPr lang="pt-BR" dirty="0"/>
              <a:t> universo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C514DD29-F762-F640-B145-4CFF30569D2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4A272-8661-3A43-B611-FEE115B3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 err="1"/>
              <a:t>Cosmovisión</a:t>
            </a:r>
            <a:r>
              <a:rPr lang="pt-BR" b="1" dirty="0"/>
              <a:t> </a:t>
            </a:r>
            <a:r>
              <a:rPr lang="pt-BR" b="1" dirty="0" err="1"/>
              <a:t>islámica</a:t>
            </a:r>
            <a:r>
              <a:rPr lang="pt-BR" dirty="0"/>
              <a:t>. Está centrada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personal</a:t>
            </a:r>
            <a:r>
              <a:rPr lang="pt-BR" dirty="0"/>
              <a:t> (Alá) </a:t>
            </a:r>
            <a:r>
              <a:rPr lang="pt-BR" dirty="0" err="1"/>
              <a:t>y</a:t>
            </a:r>
            <a:r>
              <a:rPr lang="pt-BR" dirty="0"/>
              <a:t> se fundamenta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Corán</a:t>
            </a:r>
            <a:r>
              <a:rPr lang="pt-BR" dirty="0"/>
              <a:t>. Considera a </a:t>
            </a:r>
            <a:r>
              <a:rPr lang="pt-BR" dirty="0" err="1"/>
              <a:t>Mahoma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principal figura de </a:t>
            </a:r>
            <a:r>
              <a:rPr lang="pt-BR" dirty="0" err="1"/>
              <a:t>enseñanza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norma. El islamismo </a:t>
            </a:r>
            <a:r>
              <a:rPr lang="pt-BR" dirty="0" err="1"/>
              <a:t>rechaza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trinidad</a:t>
            </a:r>
            <a:r>
              <a:rPr lang="pt-BR" dirty="0"/>
              <a:t> bíblica,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muerte</a:t>
            </a:r>
            <a:r>
              <a:rPr lang="pt-BR" dirty="0"/>
              <a:t> </a:t>
            </a:r>
            <a:r>
              <a:rPr lang="pt-BR" dirty="0" err="1"/>
              <a:t>expiatoria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resurrección</a:t>
            </a:r>
            <a:r>
              <a:rPr lang="pt-BR" dirty="0"/>
              <a:t> de </a:t>
            </a:r>
            <a:r>
              <a:rPr lang="pt-BR" dirty="0" err="1"/>
              <a:t>Jesús</a:t>
            </a:r>
            <a:r>
              <a:rPr lang="pt-BR" dirty="0"/>
              <a:t>, </a:t>
            </a:r>
            <a:r>
              <a:rPr lang="pt-BR" dirty="0" err="1"/>
              <a:t>así</a:t>
            </a:r>
            <a:r>
              <a:rPr lang="pt-BR" dirty="0"/>
              <a:t> como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creencia</a:t>
            </a:r>
            <a:r>
              <a:rPr lang="pt-BR" dirty="0"/>
              <a:t> que </a:t>
            </a:r>
            <a:r>
              <a:rPr lang="pt-BR" dirty="0" err="1"/>
              <a:t>señala</a:t>
            </a:r>
            <a:r>
              <a:rPr lang="pt-BR" dirty="0"/>
              <a:t> a Cristo como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Hijo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.</a:t>
            </a:r>
          </a:p>
          <a:p>
            <a:pPr>
              <a:lnSpc>
                <a:spcPct val="120000"/>
              </a:lnSpc>
            </a:pPr>
            <a:r>
              <a:rPr lang="pt-BR" b="1" dirty="0" err="1"/>
              <a:t>Cosmovisión</a:t>
            </a:r>
            <a:r>
              <a:rPr lang="pt-BR" b="1" dirty="0"/>
              <a:t> </a:t>
            </a:r>
            <a:r>
              <a:rPr lang="pt-BR" b="1" dirty="0" err="1"/>
              <a:t>posmoderna</a:t>
            </a:r>
            <a:r>
              <a:rPr lang="pt-BR" b="1" dirty="0"/>
              <a:t>. </a:t>
            </a:r>
            <a:r>
              <a:rPr lang="pt-BR" dirty="0"/>
              <a:t>Representa una forma de relativismo cultural sobre diversos aspectos, tales como: </a:t>
            </a:r>
            <a:r>
              <a:rPr lang="pt-BR" dirty="0" err="1"/>
              <a:t>verdad</a:t>
            </a:r>
            <a:r>
              <a:rPr lang="pt-BR" dirty="0"/>
              <a:t>, valores, </a:t>
            </a:r>
            <a:r>
              <a:rPr lang="pt-BR" dirty="0" err="1"/>
              <a:t>razón</a:t>
            </a:r>
            <a:r>
              <a:rPr lang="pt-BR" dirty="0"/>
              <a:t>, etc. Para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posmodernismo</a:t>
            </a:r>
            <a:r>
              <a:rPr lang="pt-BR" dirty="0"/>
              <a:t>, </a:t>
            </a:r>
            <a:r>
              <a:rPr lang="pt-BR" dirty="0" err="1"/>
              <a:t>Dios</a:t>
            </a:r>
            <a:r>
              <a:rPr lang="pt-BR" dirty="0"/>
              <a:t>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verdad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razón</a:t>
            </a:r>
            <a:r>
              <a:rPr lang="pt-BR" dirty="0"/>
              <a:t> </a:t>
            </a:r>
            <a:r>
              <a:rPr lang="pt-BR" dirty="0" err="1"/>
              <a:t>murieron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B49E411-BD3E-C048-B367-7E4DEE56DCAE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COSMOVISIÓN CRISTIANA ADVENTISTA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La </a:t>
            </a:r>
            <a:r>
              <a:rPr lang="pt-BR" dirty="0" err="1"/>
              <a:t>cosmovisión</a:t>
            </a:r>
            <a:r>
              <a:rPr lang="pt-BR" dirty="0"/>
              <a:t> </a:t>
            </a:r>
            <a:r>
              <a:rPr lang="pt-BR" dirty="0" err="1"/>
              <a:t>cristiana</a:t>
            </a:r>
            <a:r>
              <a:rPr lang="pt-BR" dirty="0"/>
              <a:t> </a:t>
            </a:r>
            <a:r>
              <a:rPr lang="pt-BR" dirty="0" err="1"/>
              <a:t>ofrece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herramientas</a:t>
            </a:r>
            <a:r>
              <a:rPr lang="pt-BR" dirty="0"/>
              <a:t> </a:t>
            </a:r>
            <a:r>
              <a:rPr lang="pt-BR" dirty="0" err="1"/>
              <a:t>necesarias</a:t>
            </a:r>
            <a:r>
              <a:rPr lang="pt-BR" dirty="0"/>
              <a:t> para discernir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verdad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error</a:t>
            </a:r>
            <a:r>
              <a:rPr lang="pt-BR" dirty="0"/>
              <a:t>. </a:t>
            </a:r>
            <a:r>
              <a:rPr lang="pt-BR" dirty="0" err="1"/>
              <a:t>Las</a:t>
            </a:r>
            <a:r>
              <a:rPr lang="pt-BR" dirty="0"/>
              <a:t> Sagradas Escrituras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autorevelación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naturaleza</a:t>
            </a:r>
            <a:r>
              <a:rPr lang="pt-BR" dirty="0"/>
              <a:t> nos </a:t>
            </a:r>
            <a:r>
              <a:rPr lang="pt-BR" dirty="0" err="1"/>
              <a:t>proveen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conocimiento</a:t>
            </a:r>
            <a:r>
              <a:rPr lang="pt-BR" dirty="0"/>
              <a:t> que </a:t>
            </a:r>
            <a:r>
              <a:rPr lang="pt-BR" dirty="0" err="1"/>
              <a:t>necesitamos</a:t>
            </a:r>
            <a:r>
              <a:rPr lang="pt-BR" dirty="0"/>
              <a:t> para tomar </a:t>
            </a:r>
            <a:r>
              <a:rPr lang="pt-BR" dirty="0" err="1"/>
              <a:t>decisiones</a:t>
            </a:r>
            <a:r>
              <a:rPr lang="pt-BR" dirty="0"/>
              <a:t> sobre </a:t>
            </a:r>
            <a:r>
              <a:rPr lang="pt-BR" dirty="0" err="1"/>
              <a:t>lo</a:t>
            </a:r>
            <a:r>
              <a:rPr lang="pt-BR" dirty="0"/>
              <a:t> que es </a:t>
            </a:r>
            <a:r>
              <a:rPr lang="pt-BR" dirty="0" err="1"/>
              <a:t>verdad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lo</a:t>
            </a:r>
            <a:r>
              <a:rPr lang="pt-BR" dirty="0"/>
              <a:t> que no </a:t>
            </a:r>
            <a:r>
              <a:rPr lang="pt-BR" dirty="0" err="1"/>
              <a:t>lo</a:t>
            </a:r>
            <a:r>
              <a:rPr lang="pt-BR" dirty="0"/>
              <a:t> es.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76F3010-9891-B442-8B1E-9AD1E329ADCE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9" ma:contentTypeDescription="Crie um novo documento." ma:contentTypeScope="" ma:versionID="262c986b108b92885c46cc39acefbeee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a6b70a767f2219ff4f68699b72ca7d2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63C28-CE77-44B4-8B20-92BE966E9316}"/>
</file>

<file path=customXml/itemProps2.xml><?xml version="1.0" encoding="utf-8"?>
<ds:datastoreItem xmlns:ds="http://schemas.openxmlformats.org/officeDocument/2006/customXml" ds:itemID="{562D3751-D92A-429D-9BE9-3F9D227B1CFA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AF7317B3-73CA-4D94-A0FB-CC407EEEA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758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Tema do Office</vt:lpstr>
      <vt:lpstr>Apresentação do PowerPoint</vt:lpstr>
      <vt:lpstr>Mente Renovada</vt:lpstr>
      <vt:lpstr>NUEVO NACIMIENTO: CAMBIO DE IDEOLOGÍAS Y PRÁCTICAS</vt:lpstr>
      <vt:lpstr>Apresentação do PowerPoint</vt:lpstr>
      <vt:lpstr>COSMOVISIÓN: DEFINICIÓN E IMPORTANCIA</vt:lpstr>
      <vt:lpstr>Apresentação do PowerPoint</vt:lpstr>
      <vt:lpstr>PRINCIPALES COSMOVISIONES Y SU INFLUENCIA</vt:lpstr>
      <vt:lpstr>Apresentação do PowerPoint</vt:lpstr>
      <vt:lpstr>COSMOVISIÓN CRISTIANA ADVENTISTA</vt:lpstr>
      <vt:lpstr>Apresentação do PowerPoint</vt:lpstr>
      <vt:lpstr>CREER TAMBIÉN ES PENSAR</vt:lpstr>
      <vt:lpstr>Coloca en práctica estos tres consejos:</vt:lpstr>
      <vt:lpstr>CÓMO PROTEGER LAS “AVENIDAS DEL ALMA”</vt:lpstr>
      <vt:lpstr>Apresentação do PowerPoint</vt:lpstr>
      <vt:lpstr>VISIÓN ADVENTISTA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Escobar</cp:lastModifiedBy>
  <cp:revision>15</cp:revision>
  <dcterms:created xsi:type="dcterms:W3CDTF">2020-06-24T18:39:15Z</dcterms:created>
  <dcterms:modified xsi:type="dcterms:W3CDTF">2024-04-24T14:14:59Z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866500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