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7" r:id="rId12"/>
    <p:sldId id="268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08"/>
  </p:normalViewPr>
  <p:slideViewPr>
    <p:cSldViewPr snapToGrid="0" snapToObjects="1">
      <p:cViewPr varScale="1">
        <p:scale>
          <a:sx n="72" d="100"/>
          <a:sy n="72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6T16:33:52.711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B91EE9-EC26-494B-BA57-C12096E3C07A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911A596-9A9A-6544-85A4-1CE6B436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unión</a:t>
            </a:r>
            <a:r>
              <a:rPr lang="pt-BR" dirty="0"/>
              <a:t> matrimonial es para toda </a:t>
            </a:r>
            <a:r>
              <a:rPr lang="pt-BR" dirty="0" err="1"/>
              <a:t>la</a:t>
            </a:r>
            <a:r>
              <a:rPr lang="pt-BR" dirty="0"/>
              <a:t> vida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alcanza</a:t>
            </a:r>
            <a:r>
              <a:rPr lang="pt-BR" dirty="0"/>
              <a:t> todos </a:t>
            </a:r>
            <a:r>
              <a:rPr lang="pt-BR" dirty="0" err="1"/>
              <a:t>los</a:t>
            </a:r>
            <a:r>
              <a:rPr lang="pt-BR" dirty="0"/>
              <a:t> aspectos </a:t>
            </a:r>
            <a:r>
              <a:rPr lang="pt-BR" dirty="0" err="1"/>
              <a:t>del</a:t>
            </a:r>
            <a:r>
              <a:rPr lang="pt-BR" dirty="0"/>
              <a:t> ser humano: </a:t>
            </a:r>
            <a:r>
              <a:rPr lang="pt-BR" dirty="0" err="1"/>
              <a:t>el</a:t>
            </a:r>
            <a:r>
              <a:rPr lang="pt-BR" dirty="0"/>
              <a:t> físico, </a:t>
            </a:r>
            <a:r>
              <a:rPr lang="pt-BR" dirty="0" err="1"/>
              <a:t>el</a:t>
            </a:r>
            <a:r>
              <a:rPr lang="pt-BR" dirty="0"/>
              <a:t> emocional, </a:t>
            </a:r>
            <a:r>
              <a:rPr lang="pt-BR" dirty="0" err="1"/>
              <a:t>el</a:t>
            </a:r>
            <a:r>
              <a:rPr lang="pt-BR" dirty="0"/>
              <a:t> intelectual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espiritual.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FAB08E3-2088-1F44-AAA7-9225BA3B5F7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FA134-5092-F243-9674-DDB2AF2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PUREZA E INTEGRIDAD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A5CE7-A688-0F4A-AAF1-2CA4D77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cristiano</a:t>
            </a:r>
            <a:r>
              <a:rPr lang="pt-BR" dirty="0"/>
              <a:t> se </a:t>
            </a:r>
            <a:r>
              <a:rPr lang="pt-BR" dirty="0" err="1"/>
              <a:t>debe</a:t>
            </a:r>
            <a:r>
              <a:rPr lang="pt-BR" dirty="0"/>
              <a:t> </a:t>
            </a:r>
            <a:r>
              <a:rPr lang="pt-BR" dirty="0" err="1"/>
              <a:t>esforzar</a:t>
            </a:r>
            <a:r>
              <a:rPr lang="pt-BR" dirty="0"/>
              <a:t>, mediante </a:t>
            </a:r>
            <a:r>
              <a:rPr lang="pt-BR" dirty="0" err="1"/>
              <a:t>el</a:t>
            </a:r>
            <a:r>
              <a:rPr lang="pt-BR" dirty="0"/>
              <a:t> poder de Cristo, para conservar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corazón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mente puros, pensando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que es </a:t>
            </a:r>
            <a:r>
              <a:rPr lang="pt-BR" dirty="0" err="1"/>
              <a:t>verdadero</a:t>
            </a:r>
            <a:r>
              <a:rPr lang="pt-BR" dirty="0"/>
              <a:t>, </a:t>
            </a:r>
            <a:r>
              <a:rPr lang="pt-BR" dirty="0" err="1"/>
              <a:t>respetable</a:t>
            </a:r>
            <a:r>
              <a:rPr lang="pt-BR" dirty="0"/>
              <a:t>, justo, puro, </a:t>
            </a:r>
            <a:r>
              <a:rPr lang="pt-BR" dirty="0" err="1"/>
              <a:t>amable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digno de </a:t>
            </a:r>
            <a:r>
              <a:rPr lang="pt-BR" dirty="0" err="1"/>
              <a:t>admiración</a:t>
            </a:r>
            <a:r>
              <a:rPr lang="pt-BR" dirty="0"/>
              <a:t> (Fil. 4:8)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59BC326-AF4A-B54E-96A3-4B8436DE69B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71989" y="0"/>
            <a:ext cx="2179983" cy="442494"/>
          </a:xfrm>
        </p:spPr>
        <p:txBody>
          <a:bodyPr>
            <a:normAutofit fontScale="92500"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43190EF-9D6D-2F4D-9E39-7C6E8309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Debemos</a:t>
            </a:r>
            <a:r>
              <a:rPr lang="pt-BR" dirty="0"/>
              <a:t> evitar </a:t>
            </a:r>
            <a:r>
              <a:rPr lang="pt-BR" dirty="0" err="1"/>
              <a:t>libros</a:t>
            </a:r>
            <a:r>
              <a:rPr lang="pt-BR" dirty="0"/>
              <a:t>, revistas, programas de radio </a:t>
            </a:r>
            <a:r>
              <a:rPr lang="pt-BR" dirty="0" err="1"/>
              <a:t>y</a:t>
            </a:r>
            <a:r>
              <a:rPr lang="pt-BR" dirty="0"/>
              <a:t> de </a:t>
            </a:r>
            <a:r>
              <a:rPr lang="pt-BR" dirty="0" err="1"/>
              <a:t>televisión</a:t>
            </a:r>
            <a:r>
              <a:rPr lang="pt-BR" dirty="0"/>
              <a:t>, páginas de Internet, películas, </a:t>
            </a:r>
            <a:r>
              <a:rPr lang="pt-BR" dirty="0" err="1"/>
              <a:t>videos</a:t>
            </a:r>
            <a:r>
              <a:rPr lang="pt-BR" dirty="0"/>
              <a:t> o </a:t>
            </a:r>
            <a:r>
              <a:rPr lang="pt-BR" dirty="0" err="1"/>
              <a:t>juegos</a:t>
            </a:r>
            <a:r>
              <a:rPr lang="pt-BR" dirty="0"/>
              <a:t> </a:t>
            </a:r>
            <a:r>
              <a:rPr lang="pt-BR" dirty="0" err="1"/>
              <a:t>cuyo</a:t>
            </a:r>
            <a:r>
              <a:rPr lang="pt-BR" dirty="0"/>
              <a:t> </a:t>
            </a:r>
            <a:r>
              <a:rPr lang="pt-BR" dirty="0" err="1"/>
              <a:t>contenido</a:t>
            </a:r>
            <a:r>
              <a:rPr lang="pt-BR" dirty="0"/>
              <a:t> </a:t>
            </a:r>
            <a:r>
              <a:rPr lang="pt-BR" dirty="0" err="1"/>
              <a:t>promueva</a:t>
            </a:r>
            <a:r>
              <a:rPr lang="pt-BR" dirty="0"/>
              <a:t> </a:t>
            </a:r>
            <a:r>
              <a:rPr lang="pt-BR" dirty="0" err="1"/>
              <a:t>actitudes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valores </a:t>
            </a:r>
            <a:r>
              <a:rPr lang="pt-BR" dirty="0" err="1"/>
              <a:t>contrarios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voluntad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57C15789-D6F3-0E4B-9CDD-01D3FC80B89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78051" y="0"/>
            <a:ext cx="2444209" cy="442494"/>
          </a:xfrm>
        </p:spPr>
        <p:txBody>
          <a:bodyPr/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412160"/>
          </a:xfrm>
        </p:spPr>
        <p:txBody>
          <a:bodyPr/>
          <a:lstStyle/>
          <a:p>
            <a:r>
              <a:rPr lang="pt-BR" dirty="0"/>
              <a:t>NUEVOS PROBLEMAS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983346"/>
            <a:ext cx="6247461" cy="420230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El distanciamento </a:t>
            </a:r>
            <a:r>
              <a:rPr lang="pt-BR" dirty="0" err="1"/>
              <a:t>afectivo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seres queridos </a:t>
            </a:r>
            <a:r>
              <a:rPr lang="pt-BR" dirty="0" err="1"/>
              <a:t>puede</a:t>
            </a:r>
            <a:r>
              <a:rPr lang="pt-BR" dirty="0"/>
              <a:t> ser una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pruebas</a:t>
            </a:r>
            <a:r>
              <a:rPr lang="pt-BR" dirty="0"/>
              <a:t> más </a:t>
            </a:r>
            <a:r>
              <a:rPr lang="pt-BR" dirty="0" err="1"/>
              <a:t>difíciles</a:t>
            </a:r>
            <a:r>
              <a:rPr lang="pt-BR" dirty="0"/>
              <a:t> de </a:t>
            </a:r>
            <a:r>
              <a:rPr lang="pt-BR" dirty="0" err="1"/>
              <a:t>soportar</a:t>
            </a:r>
            <a:r>
              <a:rPr lang="pt-BR" dirty="0"/>
              <a:t> para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cristiano</a:t>
            </a:r>
            <a:r>
              <a:rPr lang="pt-BR" dirty="0"/>
              <a:t>. </a:t>
            </a:r>
          </a:p>
          <a:p>
            <a:r>
              <a:rPr lang="pt-BR" dirty="0" err="1"/>
              <a:t>Sin</a:t>
            </a:r>
            <a:r>
              <a:rPr lang="pt-BR" dirty="0"/>
              <a:t> embargo, Cristo </a:t>
            </a:r>
            <a:r>
              <a:rPr lang="pt-BR" dirty="0" err="1"/>
              <a:t>prometió</a:t>
            </a:r>
            <a:r>
              <a:rPr lang="pt-BR" dirty="0"/>
              <a:t> que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pérdidas</a:t>
            </a:r>
            <a:r>
              <a:rPr lang="pt-BR" dirty="0"/>
              <a:t> </a:t>
            </a:r>
            <a:r>
              <a:rPr lang="pt-BR" dirty="0" err="1"/>
              <a:t>afectivas</a:t>
            </a:r>
            <a:r>
              <a:rPr lang="pt-BR" dirty="0"/>
              <a:t> o </a:t>
            </a:r>
            <a:r>
              <a:rPr lang="pt-BR" dirty="0" err="1"/>
              <a:t>materiales</a:t>
            </a:r>
            <a:r>
              <a:rPr lang="pt-BR" dirty="0"/>
              <a:t> por causa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evangelio</a:t>
            </a:r>
            <a:r>
              <a:rPr lang="pt-BR" dirty="0"/>
              <a:t> </a:t>
            </a:r>
            <a:r>
              <a:rPr lang="pt-BR" dirty="0" err="1"/>
              <a:t>serán</a:t>
            </a:r>
            <a:r>
              <a:rPr lang="pt-BR" dirty="0"/>
              <a:t> plenamente recompensadas por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afecto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apoyo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hermanos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, especialmente, por </a:t>
            </a:r>
            <a:r>
              <a:rPr lang="pt-BR" dirty="0" err="1"/>
              <a:t>la</a:t>
            </a:r>
            <a:r>
              <a:rPr lang="pt-BR" dirty="0"/>
              <a:t> vida eterna (Mar. 10:29, 30).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9A55B3B-D407-FF40-A9DD-07AB56E062B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B30B5-2DE8-E04F-ACB1-818B74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 </a:t>
            </a:r>
            <a:r>
              <a:rPr lang="pt-BR" dirty="0" err="1"/>
              <a:t>posible</a:t>
            </a:r>
            <a:r>
              <a:rPr lang="pt-BR" dirty="0"/>
              <a:t> que </a:t>
            </a:r>
            <a:r>
              <a:rPr lang="pt-BR" dirty="0" err="1"/>
              <a:t>alguien</a:t>
            </a:r>
            <a:r>
              <a:rPr lang="pt-BR" dirty="0"/>
              <a:t> se </a:t>
            </a:r>
            <a:r>
              <a:rPr lang="pt-BR" dirty="0" err="1"/>
              <a:t>sorprenda</a:t>
            </a:r>
            <a:r>
              <a:rPr lang="pt-BR" dirty="0"/>
              <a:t> al encontrar que </a:t>
            </a:r>
            <a:r>
              <a:rPr lang="pt-BR" dirty="0" err="1"/>
              <a:t>algunos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, </a:t>
            </a:r>
            <a:r>
              <a:rPr lang="pt-BR" dirty="0" err="1"/>
              <a:t>aunque</a:t>
            </a:r>
            <a:r>
              <a:rPr lang="pt-BR" dirty="0"/>
              <a:t> se </a:t>
            </a:r>
            <a:r>
              <a:rPr lang="pt-BR" dirty="0" err="1"/>
              <a:t>congregan</a:t>
            </a:r>
            <a:r>
              <a:rPr lang="pt-BR" dirty="0"/>
              <a:t> </a:t>
            </a:r>
            <a:r>
              <a:rPr lang="pt-BR" dirty="0" err="1"/>
              <a:t>hace</a:t>
            </a:r>
            <a:r>
              <a:rPr lang="pt-BR" dirty="0"/>
              <a:t> </a:t>
            </a:r>
            <a:r>
              <a:rPr lang="pt-BR" dirty="0" err="1"/>
              <a:t>años</a:t>
            </a:r>
            <a:r>
              <a:rPr lang="pt-BR" dirty="0"/>
              <a:t>, no </a:t>
            </a:r>
            <a:r>
              <a:rPr lang="pt-BR" dirty="0" err="1"/>
              <a:t>viven</a:t>
            </a:r>
            <a:r>
              <a:rPr lang="pt-BR" dirty="0"/>
              <a:t> plenamente de </a:t>
            </a:r>
            <a:r>
              <a:rPr lang="pt-BR" dirty="0" err="1"/>
              <a:t>acuerdo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enseñanzas</a:t>
            </a:r>
            <a:r>
              <a:rPr lang="pt-BR" dirty="0"/>
              <a:t> bíblicas. Esta falta de </a:t>
            </a:r>
            <a:r>
              <a:rPr lang="pt-BR" dirty="0" err="1"/>
              <a:t>coherencia</a:t>
            </a:r>
            <a:r>
              <a:rPr lang="pt-BR" dirty="0"/>
              <a:t> entre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doctrina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vida </a:t>
            </a:r>
            <a:r>
              <a:rPr lang="pt-BR" dirty="0" err="1"/>
              <a:t>práctica</a:t>
            </a:r>
            <a:r>
              <a:rPr lang="pt-BR" dirty="0"/>
              <a:t> de </a:t>
            </a:r>
            <a:r>
              <a:rPr lang="pt-BR" dirty="0" err="1"/>
              <a:t>ciertos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 </a:t>
            </a:r>
            <a:r>
              <a:rPr lang="pt-BR" dirty="0" err="1"/>
              <a:t>puede</a:t>
            </a:r>
            <a:r>
              <a:rPr lang="pt-BR" dirty="0"/>
              <a:t> desorientar </a:t>
            </a:r>
            <a:r>
              <a:rPr lang="pt-BR" dirty="0" err="1"/>
              <a:t>y</a:t>
            </a:r>
            <a:r>
              <a:rPr lang="pt-BR" dirty="0"/>
              <a:t> desanimar a </a:t>
            </a:r>
            <a:r>
              <a:rPr lang="pt-BR" dirty="0" err="1"/>
              <a:t>quien</a:t>
            </a:r>
            <a:r>
              <a:rPr lang="pt-BR" dirty="0"/>
              <a:t> está dando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primeros</a:t>
            </a:r>
            <a:r>
              <a:rPr lang="pt-BR" dirty="0"/>
              <a:t> </a:t>
            </a:r>
            <a:r>
              <a:rPr lang="pt-BR" dirty="0" err="1"/>
              <a:t>pasos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0DEE60E5-E0A2-BB40-809B-6C69D511FF3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PARA SER FIEL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 consideras difícil </a:t>
            </a:r>
            <a:r>
              <a:rPr lang="pt-BR" dirty="0" err="1"/>
              <a:t>vivir</a:t>
            </a:r>
            <a:r>
              <a:rPr lang="pt-BR" dirty="0"/>
              <a:t> de </a:t>
            </a:r>
            <a:r>
              <a:rPr lang="pt-BR" dirty="0" err="1"/>
              <a:t>acuerdo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principios</a:t>
            </a:r>
            <a:r>
              <a:rPr lang="pt-BR" dirty="0"/>
              <a:t> que </a:t>
            </a:r>
            <a:r>
              <a:rPr lang="pt-BR" dirty="0" err="1"/>
              <a:t>Dios</a:t>
            </a:r>
            <a:r>
              <a:rPr lang="pt-BR" dirty="0"/>
              <a:t> presenta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Sagradas Escrituras, no te desanimes </a:t>
            </a:r>
            <a:r>
              <a:rPr lang="pt-BR" dirty="0" err="1"/>
              <a:t>ni</a:t>
            </a:r>
            <a:r>
              <a:rPr lang="pt-BR" dirty="0"/>
              <a:t> te desesperes. </a:t>
            </a:r>
            <a:r>
              <a:rPr lang="pt-BR" dirty="0" err="1"/>
              <a:t>Tienes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Salvador </a:t>
            </a:r>
            <a:r>
              <a:rPr lang="pt-BR" dirty="0" err="1"/>
              <a:t>compasivo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perdonador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934D1A5-D136-1047-B08C-37A51F9124A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EB5751-E300-214B-AFF6-BBEA1941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En</a:t>
            </a:r>
            <a:r>
              <a:rPr lang="pt-BR" dirty="0"/>
              <a:t> todas </a:t>
            </a:r>
            <a:r>
              <a:rPr lang="pt-BR" dirty="0" err="1"/>
              <a:t>las</a:t>
            </a:r>
            <a:r>
              <a:rPr lang="pt-BR" dirty="0"/>
              <a:t> épocas,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tuvo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pueblo</a:t>
            </a:r>
            <a:r>
              <a:rPr lang="pt-BR" dirty="0"/>
              <a:t> que </a:t>
            </a:r>
            <a:r>
              <a:rPr lang="pt-BR" dirty="0" err="1"/>
              <a:t>decidió</a:t>
            </a:r>
            <a:r>
              <a:rPr lang="pt-BR" dirty="0"/>
              <a:t> ser diferente a </a:t>
            </a:r>
            <a:r>
              <a:rPr lang="pt-BR" dirty="0" err="1"/>
              <a:t>la</a:t>
            </a:r>
            <a:r>
              <a:rPr lang="pt-BR" dirty="0"/>
              <a:t> cultura dominante.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5226BC47-E999-D644-AAB8-C0568D4B357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Cómo</a:t>
            </a:r>
            <a:r>
              <a:rPr lang="pt-BR" dirty="0"/>
              <a:t> agradar a </a:t>
            </a:r>
            <a:r>
              <a:rPr lang="pt-BR" dirty="0" err="1"/>
              <a:t>Dios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HIJOS DEL REY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Antes de </a:t>
            </a:r>
            <a:r>
              <a:rPr lang="pt-BR" dirty="0" err="1"/>
              <a:t>aceptar</a:t>
            </a:r>
            <a:r>
              <a:rPr lang="pt-BR" dirty="0"/>
              <a:t> a Cristo vivíamos em pecado. Como resultado, no </a:t>
            </a:r>
            <a:r>
              <a:rPr lang="pt-BR" dirty="0" err="1"/>
              <a:t>teníamos</a:t>
            </a:r>
            <a:r>
              <a:rPr lang="pt-BR" dirty="0"/>
              <a:t> </a:t>
            </a:r>
            <a:r>
              <a:rPr lang="pt-BR" dirty="0" err="1"/>
              <a:t>ni</a:t>
            </a:r>
            <a:r>
              <a:rPr lang="pt-BR" dirty="0"/>
              <a:t> paz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felicidad</a:t>
            </a:r>
            <a:r>
              <a:rPr lang="pt-BR" dirty="0"/>
              <a:t> </a:t>
            </a:r>
            <a:r>
              <a:rPr lang="pt-BR" dirty="0" err="1"/>
              <a:t>verdadera</a:t>
            </a:r>
            <a:r>
              <a:rPr lang="pt-BR" dirty="0"/>
              <a:t>. </a:t>
            </a:r>
            <a:r>
              <a:rPr lang="pt-BR" dirty="0" err="1"/>
              <a:t>Sin</a:t>
            </a:r>
            <a:r>
              <a:rPr lang="pt-BR" dirty="0"/>
              <a:t> embargo, al </a:t>
            </a:r>
            <a:r>
              <a:rPr lang="pt-BR" dirty="0" err="1"/>
              <a:t>entregarnos</a:t>
            </a:r>
            <a:r>
              <a:rPr lang="pt-BR" dirty="0"/>
              <a:t> a Cristo, </a:t>
            </a:r>
            <a:r>
              <a:rPr lang="pt-BR" dirty="0" err="1"/>
              <a:t>fuimos</a:t>
            </a:r>
            <a:r>
              <a:rPr lang="pt-BR" dirty="0"/>
              <a:t> adoptados como </a:t>
            </a:r>
            <a:r>
              <a:rPr lang="pt-BR" dirty="0" err="1"/>
              <a:t>hijos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Rey </a:t>
            </a:r>
            <a:r>
              <a:rPr lang="pt-BR" dirty="0" err="1"/>
              <a:t>del</a:t>
            </a:r>
            <a:r>
              <a:rPr lang="pt-BR" dirty="0"/>
              <a:t> universo.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5908D0D7-BC45-BF45-8895-AC35EAAAD6A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medida que </a:t>
            </a:r>
            <a:r>
              <a:rPr lang="pt-BR" dirty="0" err="1"/>
              <a:t>caminamos</a:t>
            </a:r>
            <a:r>
              <a:rPr lang="pt-BR" dirty="0"/>
              <a:t> diariamente com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Señor</a:t>
            </a:r>
            <a:r>
              <a:rPr lang="pt-BR" dirty="0"/>
              <a:t>, somos gradualmente transformados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semejanza</a:t>
            </a:r>
            <a:r>
              <a:rPr lang="pt-BR" dirty="0"/>
              <a:t> de </a:t>
            </a:r>
            <a:r>
              <a:rPr lang="pt-BR" dirty="0" err="1"/>
              <a:t>él</a:t>
            </a:r>
            <a:r>
              <a:rPr lang="pt-BR" dirty="0"/>
              <a:t>. </a:t>
            </a:r>
            <a:r>
              <a:rPr lang="pt-BR" dirty="0" err="1"/>
              <a:t>Ese</a:t>
            </a:r>
            <a:r>
              <a:rPr lang="pt-BR" dirty="0"/>
              <a:t> processo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 es </a:t>
            </a:r>
            <a:r>
              <a:rPr lang="pt-BR" dirty="0" err="1"/>
              <a:t>llamado</a:t>
            </a:r>
            <a:r>
              <a:rPr lang="pt-BR" dirty="0"/>
              <a:t> “</a:t>
            </a:r>
            <a:r>
              <a:rPr lang="pt-BR" dirty="0" err="1"/>
              <a:t>santificación</a:t>
            </a:r>
            <a:r>
              <a:rPr lang="pt-BR" dirty="0"/>
              <a:t>”.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BA56697-B54A-B642-8C1B-C024526A245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DIEZ PRINCIPIOS ETERNOS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Recibimos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salvación</a:t>
            </a:r>
            <a:r>
              <a:rPr lang="pt-BR" dirty="0"/>
              <a:t> por </a:t>
            </a:r>
            <a:r>
              <a:rPr lang="pt-BR" dirty="0" err="1"/>
              <a:t>medio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Cristo, de </a:t>
            </a:r>
            <a:r>
              <a:rPr lang="pt-BR" dirty="0" err="1"/>
              <a:t>manera</a:t>
            </a:r>
            <a:r>
              <a:rPr lang="pt-BR" dirty="0"/>
              <a:t> totalmente gratuita </a:t>
            </a:r>
            <a:r>
              <a:rPr lang="pt-BR" dirty="0" err="1"/>
              <a:t>y</a:t>
            </a:r>
            <a:r>
              <a:rPr lang="pt-BR" dirty="0"/>
              <a:t> no merecida. Una vez salvos,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Señor</a:t>
            </a:r>
            <a:r>
              <a:rPr lang="pt-BR" dirty="0"/>
              <a:t> nos da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Mandamientos</a:t>
            </a:r>
            <a:r>
              <a:rPr lang="pt-BR" dirty="0"/>
              <a:t> como </a:t>
            </a:r>
            <a:r>
              <a:rPr lang="pt-BR" dirty="0" err="1"/>
              <a:t>guía</a:t>
            </a:r>
            <a:r>
              <a:rPr lang="pt-BR" dirty="0"/>
              <a:t> fundamental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conducta</a:t>
            </a:r>
            <a:r>
              <a:rPr lang="pt-BR" dirty="0"/>
              <a:t> Cristiana.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7730D59-BBD6-F844-BC20-9607A51B679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302A3-679E-BD4D-B39E-6A88D554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obediencia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Diez</a:t>
            </a:r>
            <a:r>
              <a:rPr lang="pt-BR" dirty="0"/>
              <a:t> </a:t>
            </a:r>
            <a:r>
              <a:rPr lang="pt-BR" dirty="0" err="1"/>
              <a:t>Mandamientos</a:t>
            </a:r>
            <a:r>
              <a:rPr lang="pt-BR" dirty="0"/>
              <a:t> es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mejor</a:t>
            </a:r>
            <a:r>
              <a:rPr lang="pt-BR" dirty="0"/>
              <a:t> </a:t>
            </a:r>
            <a:r>
              <a:rPr lang="pt-BR" dirty="0" err="1"/>
              <a:t>prueba</a:t>
            </a:r>
            <a:r>
              <a:rPr lang="pt-BR" dirty="0"/>
              <a:t> de </a:t>
            </a:r>
            <a:r>
              <a:rPr lang="pt-BR" dirty="0" err="1"/>
              <a:t>nuestro</a:t>
            </a:r>
            <a:r>
              <a:rPr lang="pt-BR" dirty="0"/>
              <a:t> amor por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de que estamos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comunión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él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AD46D3D-C95A-4B42-B7B2-B153E704B03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SALUD </a:t>
            </a:r>
            <a:r>
              <a:rPr lang="pt-BR" dirty="0" err="1"/>
              <a:t>Y</a:t>
            </a:r>
            <a:r>
              <a:rPr lang="pt-BR" dirty="0"/>
              <a:t> MODESTIA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relación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Cristo </a:t>
            </a:r>
            <a:r>
              <a:rPr lang="pt-BR" dirty="0" err="1"/>
              <a:t>también</a:t>
            </a:r>
            <a:r>
              <a:rPr lang="pt-BR" dirty="0"/>
              <a:t> se revela </a:t>
            </a:r>
            <a:r>
              <a:rPr lang="pt-BR" dirty="0" err="1"/>
              <a:t>cuando</a:t>
            </a:r>
            <a:r>
              <a:rPr lang="pt-BR" dirty="0"/>
              <a:t> cuidamos </a:t>
            </a:r>
            <a:r>
              <a:rPr lang="pt-BR" dirty="0" err="1"/>
              <a:t>la</a:t>
            </a:r>
            <a:r>
              <a:rPr lang="pt-BR" dirty="0"/>
              <a:t> de </a:t>
            </a:r>
            <a:r>
              <a:rPr lang="pt-BR" dirty="0" err="1"/>
              <a:t>salud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nos vestimos de </a:t>
            </a:r>
            <a:r>
              <a:rPr lang="pt-BR" dirty="0" err="1"/>
              <a:t>manera</a:t>
            </a:r>
            <a:r>
              <a:rPr lang="pt-BR" dirty="0"/>
              <a:t> decente </a:t>
            </a:r>
            <a:r>
              <a:rPr lang="pt-BR" dirty="0" err="1"/>
              <a:t>y</a:t>
            </a:r>
            <a:r>
              <a:rPr lang="pt-BR" dirty="0"/>
              <a:t> modesta.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quiere</a:t>
            </a:r>
            <a:r>
              <a:rPr lang="pt-BR" dirty="0"/>
              <a:t> que vivamos </a:t>
            </a:r>
            <a:r>
              <a:rPr lang="pt-BR" dirty="0" err="1"/>
              <a:t>saludables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felices</a:t>
            </a:r>
            <a:r>
              <a:rPr lang="pt-BR" dirty="0"/>
              <a:t>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6F3A131-0162-1545-899D-C912016F070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2"/>
          <a:stretch/>
        </p:blipFill>
        <p:spPr>
          <a:xfrm>
            <a:off x="0" y="0"/>
            <a:ext cx="5357687" cy="6693404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Decide </a:t>
            </a:r>
            <a:r>
              <a:rPr lang="pt-BR" dirty="0" err="1"/>
              <a:t>vestirte</a:t>
            </a:r>
            <a:r>
              <a:rPr lang="pt-BR" dirty="0"/>
              <a:t> de una </a:t>
            </a:r>
            <a:r>
              <a:rPr lang="pt-BR" dirty="0" err="1"/>
              <a:t>manera</a:t>
            </a:r>
            <a:r>
              <a:rPr lang="pt-BR" dirty="0"/>
              <a:t> </a:t>
            </a:r>
            <a:r>
              <a:rPr lang="pt-BR" dirty="0" err="1"/>
              <a:t>adecuada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establecer</a:t>
            </a:r>
            <a:r>
              <a:rPr lang="pt-BR" dirty="0"/>
              <a:t> hábitos </a:t>
            </a:r>
            <a:r>
              <a:rPr lang="pt-BR" dirty="0" err="1"/>
              <a:t>saludables</a:t>
            </a:r>
            <a:r>
              <a:rPr lang="pt-BR" dirty="0"/>
              <a:t>, par servir </a:t>
            </a:r>
            <a:r>
              <a:rPr lang="pt-BR" dirty="0" err="1"/>
              <a:t>mejor</a:t>
            </a:r>
            <a:r>
              <a:rPr lang="pt-BR" dirty="0"/>
              <a:t> al </a:t>
            </a:r>
            <a:r>
              <a:rPr lang="pt-BR" dirty="0" err="1"/>
              <a:t>Señor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todo tu ser.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A8B8D84-A7F8-5549-AF59-8586AA13973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AMOR </a:t>
            </a:r>
            <a:r>
              <a:rPr lang="pt-BR" dirty="0" err="1"/>
              <a:t>Y</a:t>
            </a:r>
            <a:r>
              <a:rPr lang="pt-BR" dirty="0"/>
              <a:t> FIDELIDAD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</a:t>
            </a:r>
            <a:r>
              <a:rPr lang="pt-BR" dirty="0" err="1"/>
              <a:t>mantener</a:t>
            </a:r>
            <a:r>
              <a:rPr lang="pt-BR" dirty="0"/>
              <a:t> </a:t>
            </a:r>
            <a:r>
              <a:rPr lang="pt-BR" dirty="0" err="1"/>
              <a:t>buenas</a:t>
            </a:r>
            <a:r>
              <a:rPr lang="pt-BR" dirty="0"/>
              <a:t> relaciones humanas </a:t>
            </a:r>
            <a:r>
              <a:rPr lang="pt-BR" dirty="0" err="1"/>
              <a:t>necesitamos</a:t>
            </a:r>
            <a:r>
              <a:rPr lang="pt-BR" dirty="0"/>
              <a:t> </a:t>
            </a:r>
            <a:r>
              <a:rPr lang="pt-BR" dirty="0" err="1"/>
              <a:t>tener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espíritu</a:t>
            </a:r>
            <a:r>
              <a:rPr lang="pt-BR" dirty="0"/>
              <a:t> </a:t>
            </a:r>
            <a:r>
              <a:rPr lang="pt-BR" dirty="0" err="1"/>
              <a:t>perdonador</a:t>
            </a:r>
            <a:r>
              <a:rPr lang="pt-BR" dirty="0"/>
              <a:t>. </a:t>
            </a:r>
          </a:p>
          <a:p>
            <a:r>
              <a:rPr lang="pt-BR" dirty="0"/>
              <a:t>Si </a:t>
            </a:r>
            <a:r>
              <a:rPr lang="pt-BR" dirty="0" err="1"/>
              <a:t>percibimos</a:t>
            </a:r>
            <a:r>
              <a:rPr lang="pt-BR" dirty="0"/>
              <a:t> </a:t>
            </a:r>
            <a:r>
              <a:rPr lang="pt-BR" dirty="0" err="1"/>
              <a:t>defectos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otros</a:t>
            </a:r>
            <a:r>
              <a:rPr lang="pt-BR" dirty="0"/>
              <a:t>, </a:t>
            </a:r>
            <a:r>
              <a:rPr lang="pt-BR" dirty="0" err="1"/>
              <a:t>debemos</a:t>
            </a:r>
            <a:r>
              <a:rPr lang="pt-BR" dirty="0"/>
              <a:t> recordar que </a:t>
            </a:r>
            <a:r>
              <a:rPr lang="pt-BR" dirty="0" err="1"/>
              <a:t>también</a:t>
            </a:r>
            <a:r>
              <a:rPr lang="pt-BR" dirty="0"/>
              <a:t> </a:t>
            </a:r>
            <a:r>
              <a:rPr lang="pt-BR" dirty="0" err="1"/>
              <a:t>tenemos</a:t>
            </a:r>
            <a:r>
              <a:rPr lang="pt-BR" dirty="0"/>
              <a:t> </a:t>
            </a:r>
            <a:r>
              <a:rPr lang="pt-BR" dirty="0" err="1"/>
              <a:t>defectos</a:t>
            </a:r>
            <a:r>
              <a:rPr lang="pt-BR" dirty="0"/>
              <a:t>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MARTES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4438C81A-0777-6543-826C-2989A347871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Props1.xml><?xml version="1.0" encoding="utf-8"?>
<ds:datastoreItem xmlns:ds="http://schemas.openxmlformats.org/officeDocument/2006/customXml" ds:itemID="{6D5771F4-57A2-46C9-8426-8FA65A8046D4}"/>
</file>

<file path=customXml/itemProps2.xml><?xml version="1.0" encoding="utf-8"?>
<ds:datastoreItem xmlns:ds="http://schemas.openxmlformats.org/officeDocument/2006/customXml" ds:itemID="{F91710FD-79E6-41DB-A284-32949E366ECF}"/>
</file>

<file path=customXml/itemProps3.xml><?xml version="1.0" encoding="utf-8"?>
<ds:datastoreItem xmlns:ds="http://schemas.openxmlformats.org/officeDocument/2006/customXml" ds:itemID="{15BC50B0-28A2-421F-A178-1944EDB51482}"/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536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Cómo agradar a Dios</vt:lpstr>
      <vt:lpstr>HIJOS DEL REY</vt:lpstr>
      <vt:lpstr>Apresentação do PowerPoint</vt:lpstr>
      <vt:lpstr>DIEZ PRINCIPIOS ETERNOS</vt:lpstr>
      <vt:lpstr>Apresentação do PowerPoint</vt:lpstr>
      <vt:lpstr>SALUD Y MODESTIA</vt:lpstr>
      <vt:lpstr>Apresentação do PowerPoint</vt:lpstr>
      <vt:lpstr>AMOR Y FIDELIDAD</vt:lpstr>
      <vt:lpstr>Apresentação do PowerPoint</vt:lpstr>
      <vt:lpstr>PUREZA E INTEGRIDAD</vt:lpstr>
      <vt:lpstr>Apresentação do PowerPoint</vt:lpstr>
      <vt:lpstr>NUEVOS PROBLEMAS</vt:lpstr>
      <vt:lpstr>Apresentação do PowerPoint</vt:lpstr>
      <vt:lpstr>PODER PARA SER FIEL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aurelio gularte de castro</dc:creator>
  <cp:lastModifiedBy>DSA - Juninha Barboza</cp:lastModifiedBy>
  <cp:revision>14</cp:revision>
  <dcterms:created xsi:type="dcterms:W3CDTF">2020-06-24T18:39:15Z</dcterms:created>
  <dcterms:modified xsi:type="dcterms:W3CDTF">2020-08-05T18:01:35Z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867000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