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webextensions/webextension1.xml" ContentType="application/vnd.ms-office.webextension+xml"/>
  <Override PartName="/ppt/commentAuthors.xml" ContentType="application/vnd.openxmlformats-officedocument.presentationml.commentAuthors+xml"/>
  <Override PartName="/ppt/webextensions/taskpanes.xml" ContentType="application/vnd.ms-office.webextensiontaskpane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72" r:id="rId8"/>
    <p:sldId id="264" r:id="rId9"/>
    <p:sldId id="265" r:id="rId10"/>
    <p:sldId id="267" r:id="rId11"/>
    <p:sldId id="268" r:id="rId12"/>
    <p:sldId id="270" r:id="rId13"/>
    <p:sldId id="280" r:id="rId14"/>
    <p:sldId id="282" r:id="rId15"/>
    <p:sldId id="283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1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BE1E1-7811-3D4B-92ED-5988B5453C23}" v="48" dt="2020-06-29T01:27:22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64"/>
    <p:restoredTop sz="94608"/>
  </p:normalViewPr>
  <p:slideViewPr>
    <p:cSldViewPr snapToGrid="0" snapToObjects="1">
      <p:cViewPr varScale="1">
        <p:scale>
          <a:sx n="108" d="100"/>
          <a:sy n="108" d="100"/>
        </p:scale>
        <p:origin x="11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5867" y="2394433"/>
            <a:ext cx="6316133" cy="296200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563AE-FF38-604A-ABA0-BC8F605FA6DD}"/>
              </a:ext>
            </a:extLst>
          </p:cNvPr>
          <p:cNvSpPr txBox="1"/>
          <p:nvPr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Bienvenido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adventista!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27BCE8B-981F-4C4E-B400-E0D044FB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0A61E5D-EB38-9A43-9F9F-FBB5297B9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2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r>
              <a:rPr lang="pt-BR" dirty="0"/>
              <a:t>foto</a:t>
            </a:r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150382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947" y="644796"/>
            <a:ext cx="2897942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8948" y="644796"/>
            <a:ext cx="2897940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48E808C-F4B6-BF43-B5DC-C693774F98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0C7B7C-1444-2B43-AEC7-6A333FA011CB}"/>
              </a:ext>
            </a:extLst>
          </p:cNvPr>
          <p:cNvSpPr txBox="1"/>
          <p:nvPr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5529A62-9022-7D44-A1C2-80723AEF4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EA83B2-3F4A-DE4D-82BC-6A0B4782BC99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96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886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31959" y="0"/>
            <a:ext cx="2478504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B11CD6C-B9A9-294A-9449-6045B4C921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9B6C576-8A4C-3343-B01C-8442FD180E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D2FE89-6929-4F44-A1DD-814B8DE79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2C8260CF-E71F-FF4C-9F99-9C2FE07C66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530541C-91C2-C34F-9B2B-CBE91E576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0C4EAAB-CEDA-1244-B1D8-9AE6736229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FF6243AC-6859-A14D-B38F-371033C6C4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D10F8829-D542-A948-916D-E496FAE228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5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A60B908-31EF-8F4F-87D2-58D074D015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4032741-94E9-F04B-9B51-60703FD2A1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8C4ACC26-5DE8-EC42-BAFC-D779AF63FF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7D5DED0-2BC9-D442-847D-D099F4987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C9B1EF1-57B8-934A-99A4-BF677DD8C3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C2BDB51-D56B-6B4F-A3B9-A8FB404C1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51D6C41C-95CA-714F-83FA-E55D3949A8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140F6F7D-AA7B-D343-BA5A-2A90C88388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884AF99-5D26-B741-8964-1F79CA5A71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9C16868-4CC5-654E-8B27-F7EF958ABD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97C2FD3-4E0F-4744-84FE-4B2B8F714E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0A404AB-58C3-534E-B3DE-ADD2BAA7EF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6B04BB6-C0FD-A441-A7F1-9FEC938F09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5081A2C8-C7E5-E645-9C3D-FD57EE75F3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E5C76F0-17FD-4346-B921-B059D2CC73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B0BCBA28-2980-CA47-AE3F-7FDEC56578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947" y="644796"/>
            <a:ext cx="2897942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826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65560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65895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0886382" y="6271977"/>
            <a:ext cx="1155553" cy="54190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ADAA1D0-5429-0A41-B9A8-363E206D8D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EFAE96C-3B23-944B-A103-93F9B1D99F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6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4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0EFA134-5092-F243-9674-DDB2AF29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CÓMO LLEVAR A ALGUIEN A CRISTO - PARTE 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0A5CE7-A688-0F4A-AAF1-2CA4D7772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La </a:t>
            </a:r>
            <a:r>
              <a:rPr lang="pt-BR" dirty="0" err="1"/>
              <a:t>mayoría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personas </a:t>
            </a:r>
            <a:r>
              <a:rPr lang="pt-BR" dirty="0" err="1"/>
              <a:t>deciden</a:t>
            </a:r>
            <a:r>
              <a:rPr lang="pt-BR" dirty="0"/>
              <a:t> entregar </a:t>
            </a:r>
            <a:r>
              <a:rPr lang="pt-BR" dirty="0" err="1"/>
              <a:t>su</a:t>
            </a:r>
            <a:r>
              <a:rPr lang="pt-BR" dirty="0"/>
              <a:t> vida a </a:t>
            </a:r>
            <a:r>
              <a:rPr lang="pt-BR" dirty="0" err="1"/>
              <a:t>Jesús</a:t>
            </a:r>
            <a:r>
              <a:rPr lang="pt-BR" dirty="0"/>
              <a:t> a partir de contatos </a:t>
            </a:r>
            <a:r>
              <a:rPr lang="pt-BR" dirty="0" err="1"/>
              <a:t>con</a:t>
            </a:r>
            <a:r>
              <a:rPr lang="pt-BR" dirty="0"/>
              <a:t> amigos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parientes</a:t>
            </a:r>
            <a:r>
              <a:rPr lang="pt-BR" dirty="0"/>
              <a:t> </a:t>
            </a:r>
            <a:r>
              <a:rPr lang="pt-BR" dirty="0" err="1"/>
              <a:t>cercanos</a:t>
            </a:r>
            <a:r>
              <a:rPr lang="pt-BR" dirty="0"/>
              <a:t>. </a:t>
            </a:r>
            <a:r>
              <a:rPr lang="pt-BR" dirty="0" err="1"/>
              <a:t>Ese</a:t>
            </a:r>
            <a:r>
              <a:rPr lang="pt-BR" dirty="0"/>
              <a:t> es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punto</a:t>
            </a:r>
            <a:r>
              <a:rPr lang="pt-BR" dirty="0"/>
              <a:t> de partida para </a:t>
            </a:r>
            <a:r>
              <a:rPr lang="pt-BR" dirty="0" err="1"/>
              <a:t>cualquier</a:t>
            </a:r>
            <a:r>
              <a:rPr lang="pt-BR" dirty="0"/>
              <a:t> </a:t>
            </a:r>
            <a:r>
              <a:rPr lang="pt-BR" dirty="0" err="1"/>
              <a:t>misionero</a:t>
            </a:r>
            <a:r>
              <a:rPr lang="pt-BR" dirty="0"/>
              <a:t> que </a:t>
            </a:r>
            <a:r>
              <a:rPr lang="pt-BR" dirty="0" err="1"/>
              <a:t>desee</a:t>
            </a:r>
            <a:r>
              <a:rPr lang="pt-BR" dirty="0"/>
              <a:t> testificar de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46B5D86-C5D1-394D-B855-CAA25480B83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EAC890-1B61-E54E-8174-B44113C291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 </a:t>
            </a:r>
            <a:r>
              <a:rPr lang="pt-BR" dirty="0" err="1"/>
              <a:t>I</a:t>
            </a:r>
            <a:r>
              <a:rPr lang="pt-BR" dirty="0"/>
              <a:t> É </a:t>
            </a:r>
            <a:r>
              <a:rPr lang="pt-BR" dirty="0" err="1"/>
              <a:t>R</a:t>
            </a:r>
            <a:r>
              <a:rPr lang="pt-BR" dirty="0"/>
              <a:t> C O L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43190EF-9D6D-2F4D-9E39-7C6E8309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687" y="609600"/>
            <a:ext cx="6484843" cy="5576047"/>
          </a:xfrm>
        </p:spPr>
        <p:txBody>
          <a:bodyPr/>
          <a:lstStyle/>
          <a:p>
            <a:r>
              <a:rPr lang="pt-BR" dirty="0" err="1"/>
              <a:t>Nuestras</a:t>
            </a:r>
            <a:r>
              <a:rPr lang="pt-BR" dirty="0"/>
              <a:t> </a:t>
            </a:r>
            <a:r>
              <a:rPr lang="pt-BR" dirty="0" err="1"/>
              <a:t>acciones</a:t>
            </a:r>
            <a:r>
              <a:rPr lang="pt-BR" dirty="0"/>
              <a:t> de </a:t>
            </a:r>
            <a:r>
              <a:rPr lang="pt-BR" dirty="0" err="1"/>
              <a:t>testimonio</a:t>
            </a:r>
            <a:r>
              <a:rPr lang="pt-BR" dirty="0"/>
              <a:t> </a:t>
            </a:r>
            <a:r>
              <a:rPr lang="pt-BR" dirty="0" err="1"/>
              <a:t>son</a:t>
            </a:r>
            <a:r>
              <a:rPr lang="pt-BR" dirty="0"/>
              <a:t> </a:t>
            </a:r>
            <a:r>
              <a:rPr lang="pt-BR" dirty="0" err="1"/>
              <a:t>practicadas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tres</a:t>
            </a:r>
            <a:r>
              <a:rPr lang="pt-BR" dirty="0"/>
              <a:t> partes: </a:t>
            </a:r>
            <a:r>
              <a:rPr lang="pt-BR" dirty="0" err="1"/>
              <a:t>comunión</a:t>
            </a:r>
            <a:r>
              <a:rPr lang="pt-BR" dirty="0"/>
              <a:t> com </a:t>
            </a:r>
            <a:r>
              <a:rPr lang="pt-BR" dirty="0" err="1"/>
              <a:t>Dios</a:t>
            </a:r>
            <a:r>
              <a:rPr lang="pt-BR" dirty="0"/>
              <a:t> por </a:t>
            </a:r>
            <a:r>
              <a:rPr lang="pt-BR" dirty="0" err="1"/>
              <a:t>medio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Biblia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oración</a:t>
            </a:r>
            <a:r>
              <a:rPr lang="pt-BR" dirty="0"/>
              <a:t> (Juan 15:7), </a:t>
            </a:r>
            <a:r>
              <a:rPr lang="pt-BR" dirty="0" err="1"/>
              <a:t>relación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amigos </a:t>
            </a:r>
            <a:r>
              <a:rPr lang="pt-BR" dirty="0" err="1"/>
              <a:t>y</a:t>
            </a:r>
            <a:r>
              <a:rPr lang="pt-BR" dirty="0"/>
              <a:t> Hermanos (Juan 15:12)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misión</a:t>
            </a:r>
            <a:r>
              <a:rPr lang="pt-BR" dirty="0"/>
              <a:t> de salvar a </a:t>
            </a:r>
            <a:r>
              <a:rPr lang="pt-BR" dirty="0" err="1"/>
              <a:t>los</a:t>
            </a:r>
            <a:r>
              <a:rPr lang="pt-BR" dirty="0"/>
              <a:t> perdidos (Juan 15:8).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273029CB-BC66-E341-9AC7-F886E97B9230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981739" y="0"/>
            <a:ext cx="2375948" cy="442494"/>
          </a:xfrm>
        </p:spPr>
        <p:txBody>
          <a:bodyPr>
            <a:normAutofit/>
          </a:bodyPr>
          <a:lstStyle/>
          <a:p>
            <a:r>
              <a:rPr lang="pt-BR" dirty="0"/>
              <a:t>M </a:t>
            </a:r>
            <a:r>
              <a:rPr lang="pt-BR" dirty="0" err="1"/>
              <a:t>I</a:t>
            </a:r>
            <a:r>
              <a:rPr lang="pt-BR" dirty="0"/>
              <a:t> É </a:t>
            </a:r>
            <a:r>
              <a:rPr lang="pt-BR" dirty="0" err="1"/>
              <a:t>R</a:t>
            </a:r>
            <a:r>
              <a:rPr lang="pt-BR" dirty="0"/>
              <a:t> C O L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13293B-7616-A643-907D-95D58A4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CÓMO LLEVAR A ALGUIEN A CRISTO - PARTE 2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332A03-12DE-BF42-AE55-490B91DDF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Existen</a:t>
            </a:r>
            <a:r>
              <a:rPr lang="pt-BR" dirty="0"/>
              <a:t> </a:t>
            </a:r>
            <a:r>
              <a:rPr lang="pt-BR" dirty="0" err="1"/>
              <a:t>tres</a:t>
            </a:r>
            <a:r>
              <a:rPr lang="pt-BR" dirty="0"/>
              <a:t> </a:t>
            </a:r>
            <a:r>
              <a:rPr lang="pt-BR" dirty="0" err="1"/>
              <a:t>principios</a:t>
            </a:r>
            <a:r>
              <a:rPr lang="pt-BR" dirty="0"/>
              <a:t> </a:t>
            </a:r>
            <a:r>
              <a:rPr lang="pt-BR" dirty="0" err="1"/>
              <a:t>fundamentales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arte de dar </a:t>
            </a:r>
            <a:r>
              <a:rPr lang="pt-BR" dirty="0" err="1"/>
              <a:t>estudios</a:t>
            </a:r>
            <a:r>
              <a:rPr lang="pt-BR" dirty="0"/>
              <a:t> bíblicos: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Presentar a </a:t>
            </a:r>
            <a:r>
              <a:rPr lang="pt-BR" dirty="0" err="1"/>
              <a:t>Jesús</a:t>
            </a:r>
            <a:r>
              <a:rPr lang="pt-BR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Revelar </a:t>
            </a:r>
            <a:r>
              <a:rPr lang="pt-BR" dirty="0" err="1"/>
              <a:t>las</a:t>
            </a:r>
            <a:r>
              <a:rPr lang="pt-BR" dirty="0"/>
              <a:t> verdades de </a:t>
            </a:r>
            <a:r>
              <a:rPr lang="pt-BR" dirty="0" err="1"/>
              <a:t>manera</a:t>
            </a:r>
            <a:r>
              <a:rPr lang="pt-BR" dirty="0"/>
              <a:t> gradual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err="1"/>
              <a:t>Hacer</a:t>
            </a:r>
            <a:r>
              <a:rPr lang="pt-BR" dirty="0"/>
              <a:t> </a:t>
            </a:r>
            <a:r>
              <a:rPr lang="pt-BR" dirty="0" err="1"/>
              <a:t>llamados</a:t>
            </a:r>
            <a:r>
              <a:rPr lang="pt-BR" dirty="0"/>
              <a:t> regulares.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36983CF-056F-B549-AF90-F704C3084AE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" b="9"/>
          <a:stretch/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CDFE79-0708-1F43-9F27-DE93B26B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Los </a:t>
            </a:r>
            <a:r>
              <a:rPr lang="pt-BR" sz="2800" dirty="0" err="1"/>
              <a:t>consejos</a:t>
            </a:r>
            <a:r>
              <a:rPr lang="pt-BR" sz="2800" dirty="0"/>
              <a:t> que se </a:t>
            </a:r>
            <a:r>
              <a:rPr lang="pt-BR" sz="2800" dirty="0" err="1"/>
              <a:t>presentan</a:t>
            </a:r>
            <a:br>
              <a:rPr lang="pt-BR" sz="2800" dirty="0"/>
            </a:br>
            <a:r>
              <a:rPr lang="pt-BR" sz="2800" dirty="0"/>
              <a:t>a </a:t>
            </a:r>
            <a:r>
              <a:rPr lang="pt-BR" sz="2800" dirty="0" err="1"/>
              <a:t>continuación</a:t>
            </a:r>
            <a:r>
              <a:rPr lang="pt-BR" sz="2800" dirty="0"/>
              <a:t> </a:t>
            </a:r>
            <a:r>
              <a:rPr lang="pt-BR" sz="2800" dirty="0" err="1"/>
              <a:t>pueden</a:t>
            </a:r>
            <a:r>
              <a:rPr lang="pt-BR" sz="2800" dirty="0"/>
              <a:t> facilitar </a:t>
            </a:r>
            <a:r>
              <a:rPr lang="pt-BR" sz="2800" dirty="0" err="1"/>
              <a:t>los</a:t>
            </a:r>
            <a:r>
              <a:rPr lang="pt-BR" sz="2800" dirty="0"/>
              <a:t> momentos que </a:t>
            </a:r>
            <a:r>
              <a:rPr lang="pt-BR" sz="2800" dirty="0" err="1"/>
              <a:t>preceden</a:t>
            </a:r>
            <a:r>
              <a:rPr lang="pt-BR" sz="2800" dirty="0"/>
              <a:t> al </a:t>
            </a:r>
            <a:r>
              <a:rPr lang="pt-BR" sz="2800" dirty="0" err="1"/>
              <a:t>estudio</a:t>
            </a:r>
            <a:r>
              <a:rPr lang="pt-BR" sz="2800" dirty="0"/>
              <a:t> bíblico:</a:t>
            </a:r>
            <a:endParaRPr lang="pt-BR" sz="18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92B30B5-2DE8-E04F-ACB1-818B747A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/>
              <a:t>Deja</a:t>
            </a:r>
            <a:r>
              <a:rPr lang="pt-BR" dirty="0"/>
              <a:t> que </a:t>
            </a:r>
            <a:r>
              <a:rPr lang="pt-BR" dirty="0" err="1"/>
              <a:t>la</a:t>
            </a:r>
            <a:r>
              <a:rPr lang="pt-BR" dirty="0"/>
              <a:t> persona </a:t>
            </a:r>
            <a:r>
              <a:rPr lang="pt-BR" dirty="0" err="1"/>
              <a:t>elija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lugar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horario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estudio</a:t>
            </a:r>
            <a:r>
              <a:rPr lang="pt-BR" dirty="0"/>
              <a:t> bíblico.</a:t>
            </a:r>
          </a:p>
          <a:p>
            <a:r>
              <a:rPr lang="pt-BR" dirty="0" err="1"/>
              <a:t>Llega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casa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interesado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alegría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confianza</a:t>
            </a:r>
            <a:r>
              <a:rPr lang="pt-BR" dirty="0"/>
              <a:t>.</a:t>
            </a:r>
          </a:p>
          <a:p>
            <a:r>
              <a:rPr lang="pt-BR" dirty="0" err="1"/>
              <a:t>Demuestra</a:t>
            </a:r>
            <a:r>
              <a:rPr lang="pt-BR" dirty="0"/>
              <a:t> </a:t>
            </a:r>
            <a:r>
              <a:rPr lang="pt-BR" dirty="0" err="1"/>
              <a:t>interés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preocupación</a:t>
            </a:r>
            <a:r>
              <a:rPr lang="pt-BR" dirty="0"/>
              <a:t> por todos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miembros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família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interesado</a:t>
            </a:r>
            <a:r>
              <a:rPr lang="pt-BR" dirty="0"/>
              <a:t>.</a:t>
            </a:r>
          </a:p>
          <a:p>
            <a:r>
              <a:rPr lang="pt-BR" dirty="0"/>
              <a:t>Conversa sobre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acontecimientos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semana.</a:t>
            </a:r>
          </a:p>
          <a:p>
            <a:r>
              <a:rPr lang="pt-BR" dirty="0" err="1"/>
              <a:t>Invítalo</a:t>
            </a:r>
            <a:r>
              <a:rPr lang="pt-BR" dirty="0"/>
              <a:t> a </a:t>
            </a:r>
            <a:r>
              <a:rPr lang="pt-BR" dirty="0" err="1"/>
              <a:t>comenzar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estudio</a:t>
            </a:r>
            <a:r>
              <a:rPr lang="pt-BR" dirty="0"/>
              <a:t>.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BDCA3681-E651-6649-98C6-51326561861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" b="81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8C19E-DD85-F544-A70E-88F1A7DEF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8840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8C4D87-93AD-5F43-9A7A-70A853CB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 TALENTO, MI MINISTERIO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6FCC93-C35B-3D48-82F4-1638E829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Cuidar de </a:t>
            </a:r>
            <a:r>
              <a:rPr lang="pt-BR" dirty="0" err="1"/>
              <a:t>los</a:t>
            </a:r>
            <a:r>
              <a:rPr lang="pt-BR" dirty="0"/>
              <a:t> enfermos, </a:t>
            </a:r>
            <a:r>
              <a:rPr lang="pt-BR" dirty="0" err="1"/>
              <a:t>enseñar</a:t>
            </a:r>
            <a:r>
              <a:rPr lang="pt-BR" dirty="0"/>
              <a:t>, </a:t>
            </a:r>
            <a:r>
              <a:rPr lang="pt-BR" dirty="0" err="1"/>
              <a:t>aconsejar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alimentar </a:t>
            </a:r>
            <a:r>
              <a:rPr lang="pt-BR" dirty="0" err="1"/>
              <a:t>son</a:t>
            </a:r>
            <a:r>
              <a:rPr lang="pt-BR" dirty="0"/>
              <a:t> </a:t>
            </a:r>
            <a:r>
              <a:rPr lang="pt-BR" dirty="0" err="1"/>
              <a:t>actividades</a:t>
            </a:r>
            <a:r>
              <a:rPr lang="pt-BR" dirty="0"/>
              <a:t> relacionadas a diversas </a:t>
            </a:r>
            <a:r>
              <a:rPr lang="pt-BR" dirty="0" err="1"/>
              <a:t>profesiones</a:t>
            </a:r>
            <a:r>
              <a:rPr lang="pt-BR" dirty="0"/>
              <a:t>. </a:t>
            </a:r>
            <a:r>
              <a:rPr lang="pt-BR" dirty="0" err="1"/>
              <a:t>Eso</a:t>
            </a:r>
            <a:r>
              <a:rPr lang="pt-BR" dirty="0"/>
              <a:t> nos </a:t>
            </a:r>
            <a:r>
              <a:rPr lang="pt-BR" dirty="0" err="1"/>
              <a:t>muestra</a:t>
            </a:r>
            <a:r>
              <a:rPr lang="pt-BR" dirty="0"/>
              <a:t> que podemos </a:t>
            </a:r>
            <a:r>
              <a:rPr lang="pt-BR" dirty="0" err="1"/>
              <a:t>emplear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habilidades que usamos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 a </a:t>
            </a:r>
            <a:r>
              <a:rPr lang="pt-BR" dirty="0" err="1"/>
              <a:t>día</a:t>
            </a:r>
            <a:r>
              <a:rPr lang="pt-BR" dirty="0"/>
              <a:t> como </a:t>
            </a:r>
            <a:r>
              <a:rPr lang="pt-BR" dirty="0" err="1"/>
              <a:t>un</a:t>
            </a:r>
            <a:r>
              <a:rPr lang="pt-BR" dirty="0"/>
              <a:t> poderoso instrumento de </a:t>
            </a:r>
            <a:r>
              <a:rPr lang="pt-BR" dirty="0" err="1"/>
              <a:t>evangelización</a:t>
            </a:r>
            <a:r>
              <a:rPr lang="pt-BR" dirty="0"/>
              <a:t>. No se trata apenas de testificar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nuestro</a:t>
            </a:r>
            <a:r>
              <a:rPr lang="pt-BR" dirty="0"/>
              <a:t> ambiente de </a:t>
            </a:r>
            <a:r>
              <a:rPr lang="pt-BR" dirty="0" err="1"/>
              <a:t>trabajo</a:t>
            </a:r>
            <a:r>
              <a:rPr lang="pt-BR" dirty="0"/>
              <a:t>, sino de colocar </a:t>
            </a:r>
            <a:r>
              <a:rPr lang="pt-BR" dirty="0" err="1"/>
              <a:t>nuestra</a:t>
            </a:r>
            <a:r>
              <a:rPr lang="pt-BR" dirty="0"/>
              <a:t> </a:t>
            </a:r>
            <a:r>
              <a:rPr lang="pt-BR" dirty="0" err="1"/>
              <a:t>profesión</a:t>
            </a:r>
            <a:r>
              <a:rPr lang="pt-BR" dirty="0"/>
              <a:t> al </a:t>
            </a:r>
            <a:r>
              <a:rPr lang="pt-BR" dirty="0" err="1"/>
              <a:t>servicio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Reino de </a:t>
            </a:r>
            <a:r>
              <a:rPr lang="pt-BR" dirty="0" err="1"/>
              <a:t>Dios</a:t>
            </a:r>
            <a:r>
              <a:rPr lang="pt-BR" dirty="0"/>
              <a:t>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C3FF1E3-B0E6-DE44-A72F-CA6D96F8CB7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VIERNES</a:t>
            </a:r>
          </a:p>
        </p:txBody>
      </p:sp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BF08F-B478-6A41-8392-DE7A2485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Intenta </a:t>
            </a:r>
            <a:r>
              <a:rPr lang="pt-BR" dirty="0" err="1"/>
              <a:t>poner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práctica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siguientes</a:t>
            </a:r>
            <a:r>
              <a:rPr lang="pt-BR" dirty="0"/>
              <a:t> </a:t>
            </a:r>
            <a:r>
              <a:rPr lang="pt-BR" dirty="0" err="1"/>
              <a:t>pasos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E46414-4A69-8B41-AB42-410AB961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err="1"/>
              <a:t>Piensa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cómo</a:t>
            </a:r>
            <a:r>
              <a:rPr lang="pt-BR" dirty="0"/>
              <a:t> </a:t>
            </a:r>
            <a:r>
              <a:rPr lang="pt-BR" dirty="0" err="1"/>
              <a:t>tus</a:t>
            </a:r>
            <a:r>
              <a:rPr lang="pt-BR" dirty="0"/>
              <a:t> habilidades o tu </a:t>
            </a:r>
            <a:r>
              <a:rPr lang="pt-BR" dirty="0" err="1"/>
              <a:t>profesión</a:t>
            </a:r>
            <a:r>
              <a:rPr lang="pt-BR" dirty="0"/>
              <a:t> </a:t>
            </a:r>
            <a:r>
              <a:rPr lang="pt-BR" dirty="0" err="1"/>
              <a:t>pueden</a:t>
            </a:r>
            <a:r>
              <a:rPr lang="pt-BR" dirty="0"/>
              <a:t> </a:t>
            </a:r>
            <a:r>
              <a:rPr lang="pt-BR" dirty="0" err="1"/>
              <a:t>servirles</a:t>
            </a:r>
            <a:r>
              <a:rPr lang="pt-BR" dirty="0"/>
              <a:t> a </a:t>
            </a:r>
            <a:r>
              <a:rPr lang="pt-BR" dirty="0" err="1"/>
              <a:t>las</a:t>
            </a:r>
            <a:r>
              <a:rPr lang="pt-BR" dirty="0"/>
              <a:t> personas.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Ponte a </a:t>
            </a:r>
            <a:r>
              <a:rPr lang="pt-BR" dirty="0" err="1"/>
              <a:t>disposición</a:t>
            </a:r>
            <a:r>
              <a:rPr lang="pt-BR" dirty="0"/>
              <a:t> de tu </a:t>
            </a:r>
            <a:r>
              <a:rPr lang="pt-BR" dirty="0" err="1"/>
              <a:t>iglesia</a:t>
            </a:r>
            <a:r>
              <a:rPr lang="pt-BR" dirty="0"/>
              <a:t> local para iniciar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ministerio</a:t>
            </a:r>
            <a:r>
              <a:rPr lang="pt-BR" dirty="0"/>
              <a:t> de </a:t>
            </a:r>
            <a:r>
              <a:rPr lang="pt-BR" dirty="0" err="1"/>
              <a:t>servicio</a:t>
            </a:r>
            <a:r>
              <a:rPr lang="pt-B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Intercede por </a:t>
            </a:r>
            <a:r>
              <a:rPr lang="pt-BR" dirty="0" err="1"/>
              <a:t>las</a:t>
            </a:r>
            <a:r>
              <a:rPr lang="pt-BR" dirty="0"/>
              <a:t> personas atendidas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ofréceles</a:t>
            </a:r>
            <a:r>
              <a:rPr lang="pt-BR" dirty="0"/>
              <a:t> </a:t>
            </a:r>
            <a:r>
              <a:rPr lang="pt-BR" dirty="0" err="1"/>
              <a:t>estudios</a:t>
            </a:r>
            <a:r>
              <a:rPr lang="pt-BR" dirty="0"/>
              <a:t> bíblicos.</a:t>
            </a: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9D016277-BBF6-6840-937B-A785553CE0FE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VIERNES</a:t>
            </a:r>
          </a:p>
        </p:txBody>
      </p:sp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5F822-C374-6643-921B-77E5C64DC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2153" y="2320722"/>
            <a:ext cx="7228330" cy="4177553"/>
          </a:xfrm>
        </p:spPr>
        <p:txBody>
          <a:bodyPr/>
          <a:lstStyle/>
          <a:p>
            <a:r>
              <a:rPr lang="pt-BR" dirty="0" err="1"/>
              <a:t>Testificación</a:t>
            </a:r>
            <a:r>
              <a:rPr lang="pt-BR" dirty="0"/>
              <a:t> </a:t>
            </a:r>
            <a:r>
              <a:rPr lang="pt-BR" dirty="0" err="1"/>
              <a:t>cristiana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0B547E-8533-7147-B46C-E3858893B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6A4EFA-A83A-304B-BE49-D2FA79A0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LLAMADO A LA MISIÓN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AFE849C-76C6-3249-991F-F19B083A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Nuestro</a:t>
            </a:r>
            <a:r>
              <a:rPr lang="pt-BR" dirty="0"/>
              <a:t> </a:t>
            </a:r>
            <a:r>
              <a:rPr lang="pt-BR" dirty="0" err="1"/>
              <a:t>llamado</a:t>
            </a:r>
            <a:r>
              <a:rPr lang="pt-BR" dirty="0"/>
              <a:t> como </a:t>
            </a:r>
            <a:r>
              <a:rPr lang="pt-BR" dirty="0" err="1"/>
              <a:t>hijos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 involucra: amar, </a:t>
            </a:r>
            <a:r>
              <a:rPr lang="pt-BR" dirty="0" err="1"/>
              <a:t>vivir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unidad</a:t>
            </a:r>
            <a:r>
              <a:rPr lang="pt-BR" dirty="0"/>
              <a:t> </a:t>
            </a:r>
            <a:r>
              <a:rPr lang="pt-BR" dirty="0" err="1"/>
              <a:t>cristiana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producir</a:t>
            </a:r>
            <a:r>
              <a:rPr lang="pt-BR" dirty="0"/>
              <a:t> frutos para glorificar a </a:t>
            </a:r>
            <a:r>
              <a:rPr lang="pt-BR" dirty="0" err="1"/>
              <a:t>Dios</a:t>
            </a:r>
            <a:r>
              <a:rPr lang="pt-BR" dirty="0"/>
              <a:t>. </a:t>
            </a:r>
            <a:r>
              <a:rPr lang="pt-BR" dirty="0" err="1"/>
              <a:t>Eso</a:t>
            </a:r>
            <a:r>
              <a:rPr lang="pt-BR" dirty="0"/>
              <a:t> es </a:t>
            </a:r>
            <a:r>
              <a:rPr lang="pt-BR" dirty="0" err="1"/>
              <a:t>posible</a:t>
            </a:r>
            <a:r>
              <a:rPr lang="pt-BR" dirty="0"/>
              <a:t> por </a:t>
            </a:r>
            <a:r>
              <a:rPr lang="pt-BR" dirty="0" err="1"/>
              <a:t>medio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oración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estudio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Biblia</a:t>
            </a:r>
            <a:r>
              <a:rPr lang="pt-BR" dirty="0"/>
              <a:t>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775EC659-4270-924D-ACC0-78CA23A9EA26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" b="228"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27A580F-22F5-0D46-A183-FE487801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si </a:t>
            </a:r>
            <a:r>
              <a:rPr lang="pt-BR" dirty="0" err="1"/>
              <a:t>deseas</a:t>
            </a:r>
            <a:r>
              <a:rPr lang="pt-BR" dirty="0"/>
              <a:t> permanecer firme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, </a:t>
            </a:r>
            <a:r>
              <a:rPr lang="pt-BR" dirty="0" err="1"/>
              <a:t>involúcrate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misión</a:t>
            </a:r>
            <a:r>
              <a:rPr lang="pt-BR" dirty="0"/>
              <a:t>. Ella renovará </a:t>
            </a:r>
            <a:r>
              <a:rPr lang="pt-BR" dirty="0" err="1"/>
              <a:t>en</a:t>
            </a:r>
            <a:r>
              <a:rPr lang="pt-BR" dirty="0"/>
              <a:t> ti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deseo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necesidad</a:t>
            </a:r>
            <a:r>
              <a:rPr lang="pt-BR" dirty="0"/>
              <a:t> de buscar a </a:t>
            </a:r>
            <a:r>
              <a:rPr lang="pt-BR" dirty="0" err="1"/>
              <a:t>Dios</a:t>
            </a:r>
            <a:r>
              <a:rPr lang="pt-BR" dirty="0"/>
              <a:t> cada </a:t>
            </a:r>
            <a:r>
              <a:rPr lang="pt-BR" dirty="0" err="1"/>
              <a:t>día</a:t>
            </a:r>
            <a:r>
              <a:rPr lang="pt-BR" dirty="0"/>
              <a:t>.</a:t>
            </a:r>
          </a:p>
          <a:p>
            <a:r>
              <a:rPr lang="pt-BR" dirty="0"/>
              <a:t>Durante esta semana vamos a </a:t>
            </a:r>
            <a:r>
              <a:rPr lang="pt-BR" dirty="0" err="1"/>
              <a:t>descubrir</a:t>
            </a:r>
            <a:r>
              <a:rPr lang="pt-BR" dirty="0"/>
              <a:t> </a:t>
            </a:r>
            <a:r>
              <a:rPr lang="pt-BR" dirty="0" err="1"/>
              <a:t>cómo</a:t>
            </a:r>
            <a:r>
              <a:rPr lang="pt-BR" dirty="0"/>
              <a:t> podemos, por </a:t>
            </a:r>
            <a:r>
              <a:rPr lang="pt-BR" dirty="0" err="1"/>
              <a:t>medio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testimonio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servicio</a:t>
            </a:r>
            <a:r>
              <a:rPr lang="pt-BR" dirty="0"/>
              <a:t>, participar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misión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121B42C1-82C9-344F-AAD3-F5D0DDEF6883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" b="228"/>
          <a:stretch/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44A0E9-9F7D-164E-97F6-514D5E6C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TESTIFICANDO DE MI FE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766657-86BB-8143-8FFF-926E60F75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Testificar de mi </a:t>
            </a:r>
            <a:r>
              <a:rPr lang="pt-BR" dirty="0" err="1"/>
              <a:t>fe</a:t>
            </a:r>
            <a:r>
              <a:rPr lang="pt-BR" dirty="0"/>
              <a:t> es contar </a:t>
            </a:r>
            <a:r>
              <a:rPr lang="pt-BR" dirty="0" err="1"/>
              <a:t>lo</a:t>
            </a:r>
            <a:r>
              <a:rPr lang="pt-BR" dirty="0"/>
              <a:t> que </a:t>
            </a:r>
            <a:r>
              <a:rPr lang="pt-BR" dirty="0" err="1"/>
              <a:t>Jesús</a:t>
            </a:r>
            <a:r>
              <a:rPr lang="pt-BR" dirty="0"/>
              <a:t> </a:t>
            </a:r>
            <a:r>
              <a:rPr lang="pt-BR" dirty="0" err="1"/>
              <a:t>hizo</a:t>
            </a:r>
            <a:r>
              <a:rPr lang="pt-BR" dirty="0"/>
              <a:t>, </a:t>
            </a:r>
            <a:r>
              <a:rPr lang="pt-BR" dirty="0" err="1"/>
              <a:t>hace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hará</a:t>
            </a:r>
            <a:r>
              <a:rPr lang="pt-BR" dirty="0"/>
              <a:t> por </a:t>
            </a:r>
            <a:r>
              <a:rPr lang="pt-BR" dirty="0" err="1"/>
              <a:t>mí</a:t>
            </a:r>
            <a:r>
              <a:rPr lang="pt-BR" dirty="0"/>
              <a:t>.</a:t>
            </a:r>
          </a:p>
          <a:p>
            <a:r>
              <a:rPr lang="pt-BR" dirty="0"/>
              <a:t>testificar no era </a:t>
            </a:r>
            <a:r>
              <a:rPr lang="pt-BR" dirty="0" err="1"/>
              <a:t>un</a:t>
            </a:r>
            <a:r>
              <a:rPr lang="pt-BR" dirty="0"/>
              <a:t> evento o una </a:t>
            </a:r>
            <a:r>
              <a:rPr lang="pt-BR" dirty="0" err="1"/>
              <a:t>ocasión</a:t>
            </a:r>
            <a:r>
              <a:rPr lang="pt-BR" dirty="0"/>
              <a:t> esporádica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vida de Cristo, sino una </a:t>
            </a:r>
            <a:r>
              <a:rPr lang="pt-BR" dirty="0" err="1"/>
              <a:t>práctica</a:t>
            </a:r>
            <a:r>
              <a:rPr lang="pt-BR" dirty="0"/>
              <a:t> </a:t>
            </a:r>
            <a:r>
              <a:rPr lang="pt-BR" dirty="0" err="1"/>
              <a:t>común</a:t>
            </a:r>
            <a:r>
              <a:rPr lang="pt-BR" dirty="0"/>
              <a:t>. </a:t>
            </a:r>
            <a:r>
              <a:rPr lang="pt-BR" dirty="0" err="1"/>
              <a:t>Debemos</a:t>
            </a:r>
            <a:r>
              <a:rPr lang="pt-BR" dirty="0"/>
              <a:t> </a:t>
            </a:r>
            <a:r>
              <a:rPr lang="pt-BR" dirty="0" err="1"/>
              <a:t>comenzar</a:t>
            </a:r>
            <a:r>
              <a:rPr lang="pt-BR" dirty="0"/>
              <a:t> </a:t>
            </a:r>
            <a:r>
              <a:rPr lang="pt-BR" dirty="0" err="1"/>
              <a:t>ese</a:t>
            </a:r>
            <a:r>
              <a:rPr lang="pt-BR" dirty="0"/>
              <a:t> </a:t>
            </a:r>
            <a:r>
              <a:rPr lang="pt-BR" dirty="0" err="1"/>
              <a:t>proceso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nuestro</a:t>
            </a:r>
            <a:r>
              <a:rPr lang="pt-BR" dirty="0"/>
              <a:t> círculo de influencia; es </a:t>
            </a:r>
            <a:r>
              <a:rPr lang="pt-BR" dirty="0" err="1"/>
              <a:t>decir</a:t>
            </a:r>
            <a:r>
              <a:rPr lang="pt-BR" dirty="0"/>
              <a:t>,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nuestros</a:t>
            </a:r>
            <a:r>
              <a:rPr lang="pt-BR" dirty="0"/>
              <a:t> familiares, amigos, colegas de </a:t>
            </a:r>
            <a:r>
              <a:rPr lang="pt-BR" dirty="0" err="1"/>
              <a:t>trabajo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conocidos</a:t>
            </a:r>
            <a:r>
              <a:rPr lang="pt-BR" dirty="0"/>
              <a:t>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608F7B8F-08F5-C642-8485-56BCBF0D54B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C309FA-2061-F040-ABB2-39CBD92E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ERA CIEGO </a:t>
            </a:r>
            <a:r>
              <a:rPr lang="pt-BR" dirty="0" err="1"/>
              <a:t>Y</a:t>
            </a:r>
            <a:r>
              <a:rPr lang="pt-BR" dirty="0"/>
              <a:t> AHORA VEO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D17943-B336-C841-9A7C-F132BA52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</a:t>
            </a:r>
            <a:r>
              <a:rPr lang="pt-BR" dirty="0" err="1"/>
              <a:t>existen</a:t>
            </a:r>
            <a:r>
              <a:rPr lang="pt-BR" dirty="0"/>
              <a:t> argumentos contra </a:t>
            </a:r>
            <a:r>
              <a:rPr lang="pt-BR" dirty="0" err="1"/>
              <a:t>la</a:t>
            </a:r>
            <a:r>
              <a:rPr lang="pt-BR" dirty="0"/>
              <a:t> evidencia de una vida transformada.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1183A0B-439A-A44F-8E83-47484A92DA8A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65640-70FD-DE41-8AF5-99CE4114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cómo</a:t>
            </a:r>
            <a:r>
              <a:rPr lang="pt-BR" dirty="0"/>
              <a:t> compartir</a:t>
            </a:r>
            <a:br>
              <a:rPr lang="pt-BR" dirty="0"/>
            </a:br>
            <a:r>
              <a:rPr lang="pt-BR" dirty="0"/>
              <a:t>a </a:t>
            </a:r>
            <a:r>
              <a:rPr lang="pt-BR" dirty="0" err="1"/>
              <a:t>Jesús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personas.</a:t>
            </a:r>
            <a:r>
              <a:rPr lang="pt-BR" sz="4400" dirty="0"/>
              <a:t>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B1E80F-75B6-D646-8E48-3BB3A17EC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807593"/>
            <a:ext cx="6247461" cy="337805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Sé breve. El </a:t>
            </a:r>
            <a:r>
              <a:rPr lang="pt-BR" dirty="0" err="1"/>
              <a:t>hombre</a:t>
            </a:r>
            <a:r>
              <a:rPr lang="pt-BR" dirty="0"/>
              <a:t> que </a:t>
            </a:r>
            <a:r>
              <a:rPr lang="pt-BR" dirty="0" err="1"/>
              <a:t>fue</a:t>
            </a:r>
            <a:r>
              <a:rPr lang="pt-BR" dirty="0"/>
              <a:t> curado </a:t>
            </a:r>
            <a:r>
              <a:rPr lang="pt-BR" dirty="0" err="1"/>
              <a:t>consiguió</a:t>
            </a:r>
            <a:r>
              <a:rPr lang="pt-BR" dirty="0"/>
              <a:t> testificar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pocas</a:t>
            </a:r>
            <a:r>
              <a:rPr lang="pt-BR" dirty="0"/>
              <a:t> </a:t>
            </a:r>
            <a:r>
              <a:rPr lang="pt-BR" dirty="0" err="1"/>
              <a:t>palabras</a:t>
            </a:r>
            <a:r>
              <a:rPr lang="pt-BR" dirty="0"/>
              <a:t>.</a:t>
            </a:r>
          </a:p>
          <a:p>
            <a:r>
              <a:rPr lang="pt-BR" dirty="0"/>
              <a:t>No uses términos </a:t>
            </a:r>
            <a:r>
              <a:rPr lang="pt-BR" dirty="0" err="1"/>
              <a:t>desconocidos</a:t>
            </a:r>
            <a:r>
              <a:rPr lang="pt-BR" dirty="0"/>
              <a:t>.</a:t>
            </a:r>
          </a:p>
          <a:p>
            <a:r>
              <a:rPr lang="pt-BR" dirty="0"/>
              <a:t>No </a:t>
            </a:r>
            <a:r>
              <a:rPr lang="pt-BR" dirty="0" err="1"/>
              <a:t>seas</a:t>
            </a:r>
            <a:r>
              <a:rPr lang="pt-BR" dirty="0"/>
              <a:t> </a:t>
            </a:r>
            <a:r>
              <a:rPr lang="pt-BR" dirty="0" err="1"/>
              <a:t>ni</a:t>
            </a:r>
            <a:r>
              <a:rPr lang="pt-BR" dirty="0"/>
              <a:t> </a:t>
            </a:r>
            <a:r>
              <a:rPr lang="pt-BR" dirty="0" err="1"/>
              <a:t>parezcas</a:t>
            </a:r>
            <a:r>
              <a:rPr lang="pt-BR" dirty="0"/>
              <a:t> prepotente.</a:t>
            </a:r>
          </a:p>
          <a:p>
            <a:r>
              <a:rPr lang="pt-BR" dirty="0"/>
              <a:t>Ora.</a:t>
            </a:r>
          </a:p>
          <a:p>
            <a:r>
              <a:rPr lang="pt-BR" dirty="0" err="1"/>
              <a:t>Confía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Espíritu</a:t>
            </a:r>
            <a:r>
              <a:rPr lang="pt-BR" dirty="0"/>
              <a:t> Santo.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D7EE348B-15D3-9D49-ABF7-B6CA4DCC0A1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420515-7754-DB44-B07B-21918E25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DESCUBRIENDO MI DON ESPIRITUAL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BFF22B-CC5F-884C-8798-519EA841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Los </a:t>
            </a:r>
            <a:r>
              <a:rPr lang="pt-BR" dirty="0" err="1"/>
              <a:t>dones</a:t>
            </a:r>
            <a:r>
              <a:rPr lang="pt-BR" dirty="0"/>
              <a:t> </a:t>
            </a:r>
            <a:r>
              <a:rPr lang="pt-BR" dirty="0" err="1"/>
              <a:t>espirituales</a:t>
            </a:r>
            <a:r>
              <a:rPr lang="pt-BR" dirty="0"/>
              <a:t> </a:t>
            </a:r>
            <a:r>
              <a:rPr lang="pt-BR" dirty="0" err="1"/>
              <a:t>son</a:t>
            </a:r>
            <a:r>
              <a:rPr lang="pt-BR" dirty="0"/>
              <a:t> habilidades </a:t>
            </a:r>
            <a:r>
              <a:rPr lang="pt-BR" dirty="0" err="1"/>
              <a:t>distribuidas</a:t>
            </a:r>
            <a:r>
              <a:rPr lang="pt-BR" dirty="0"/>
              <a:t> por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Espíritu</a:t>
            </a:r>
            <a:r>
              <a:rPr lang="pt-BR" dirty="0"/>
              <a:t> Santo a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cristianos</a:t>
            </a:r>
            <a:r>
              <a:rPr lang="pt-BR" dirty="0"/>
              <a:t>, de </a:t>
            </a:r>
            <a:r>
              <a:rPr lang="pt-BR" dirty="0" err="1"/>
              <a:t>acuerdo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voluntad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. </a:t>
            </a:r>
            <a:r>
              <a:rPr lang="pt-BR" dirty="0" err="1"/>
              <a:t>Son</a:t>
            </a:r>
            <a:r>
              <a:rPr lang="pt-BR" dirty="0"/>
              <a:t> </a:t>
            </a:r>
            <a:r>
              <a:rPr lang="pt-BR" dirty="0" err="1"/>
              <a:t>herramientas</a:t>
            </a:r>
            <a:r>
              <a:rPr lang="pt-BR" dirty="0"/>
              <a:t> divinas </a:t>
            </a:r>
            <a:r>
              <a:rPr lang="pt-BR" dirty="0" err="1"/>
              <a:t>otorgadas</a:t>
            </a:r>
            <a:r>
              <a:rPr lang="pt-BR" dirty="0"/>
              <a:t> a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creyentes</a:t>
            </a:r>
            <a:r>
              <a:rPr lang="pt-BR" dirty="0"/>
              <a:t> por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Espíritu</a:t>
            </a:r>
            <a:r>
              <a:rPr lang="pt-BR" dirty="0"/>
              <a:t> Santo, a </a:t>
            </a:r>
            <a:r>
              <a:rPr lang="pt-BR" dirty="0" err="1"/>
              <a:t>fin</a:t>
            </a:r>
            <a:r>
              <a:rPr lang="pt-BR" dirty="0"/>
              <a:t> de que </a:t>
            </a:r>
            <a:r>
              <a:rPr lang="pt-BR" dirty="0" err="1"/>
              <a:t>tengan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qué</a:t>
            </a:r>
            <a:r>
              <a:rPr lang="pt-BR" dirty="0"/>
              <a:t> </a:t>
            </a:r>
            <a:r>
              <a:rPr lang="pt-BR" dirty="0" err="1"/>
              <a:t>trabajar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causa de Cristo.</a:t>
            </a:r>
          </a:p>
        </p:txBody>
      </p:sp>
      <p:pic>
        <p:nvPicPr>
          <p:cNvPr id="18" name="Espaço Reservado para Imagem 17">
            <a:extLst>
              <a:ext uri="{FF2B5EF4-FFF2-40B4-BE49-F238E27FC236}">
                <a16:creationId xmlns:a16="http://schemas.microsoft.com/office/drawing/2014/main" id="{78137086-F067-A04E-AAB3-2D769B0BDE0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A21A480-0AB0-9B4A-B9F6-692ADC46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¿</a:t>
            </a:r>
            <a:r>
              <a:rPr lang="pt-BR" dirty="0" err="1"/>
              <a:t>Cómo</a:t>
            </a:r>
            <a:r>
              <a:rPr lang="pt-BR" dirty="0"/>
              <a:t> </a:t>
            </a:r>
            <a:r>
              <a:rPr lang="pt-BR" dirty="0" err="1"/>
              <a:t>descubrir</a:t>
            </a:r>
            <a:r>
              <a:rPr lang="pt-BR" dirty="0"/>
              <a:t> tu </a:t>
            </a:r>
            <a:r>
              <a:rPr lang="pt-BR" dirty="0" err="1"/>
              <a:t>don</a:t>
            </a:r>
            <a:r>
              <a:rPr lang="pt-BR" dirty="0"/>
              <a:t>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03DE2C-744F-E446-BE72-C65AC1178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040835"/>
            <a:ext cx="6247461" cy="4144812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Ora </a:t>
            </a:r>
            <a:r>
              <a:rPr lang="pt-BR" dirty="0" err="1"/>
              <a:t>específicamente</a:t>
            </a:r>
            <a:r>
              <a:rPr lang="pt-BR" dirty="0"/>
              <a:t> por este tema. Este es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asunto</a:t>
            </a:r>
            <a:r>
              <a:rPr lang="pt-BR" dirty="0"/>
              <a:t> espiritual, por </a:t>
            </a:r>
            <a:r>
              <a:rPr lang="pt-BR" dirty="0" err="1"/>
              <a:t>lo</a:t>
            </a:r>
            <a:r>
              <a:rPr lang="pt-BR" dirty="0"/>
              <a:t> tanto conversa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oración</a:t>
            </a:r>
            <a:r>
              <a:rPr lang="pt-BR" dirty="0"/>
              <a:t>.</a:t>
            </a:r>
          </a:p>
          <a:p>
            <a:r>
              <a:rPr lang="pt-BR" dirty="0" err="1"/>
              <a:t>Involúcrate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varias </a:t>
            </a:r>
            <a:r>
              <a:rPr lang="pt-BR" dirty="0" err="1"/>
              <a:t>actividades</a:t>
            </a:r>
            <a:r>
              <a:rPr lang="pt-BR" dirty="0"/>
              <a:t>. </a:t>
            </a:r>
            <a:r>
              <a:rPr lang="pt-BR" dirty="0" err="1"/>
              <a:t>Debes</a:t>
            </a:r>
            <a:r>
              <a:rPr lang="pt-BR" dirty="0"/>
              <a:t> estar </a:t>
            </a:r>
            <a:r>
              <a:rPr lang="pt-BR" dirty="0" err="1"/>
              <a:t>dispuesto</a:t>
            </a:r>
            <a:r>
              <a:rPr lang="pt-BR" dirty="0"/>
              <a:t> a </a:t>
            </a:r>
            <a:r>
              <a:rPr lang="pt-BR" dirty="0" err="1"/>
              <a:t>ejercitar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don</a:t>
            </a:r>
            <a:r>
              <a:rPr lang="pt-BR" dirty="0"/>
              <a:t>, </a:t>
            </a:r>
            <a:r>
              <a:rPr lang="pt-BR" dirty="0" err="1"/>
              <a:t>eso</a:t>
            </a:r>
            <a:r>
              <a:rPr lang="pt-BR" dirty="0"/>
              <a:t> te </a:t>
            </a:r>
            <a:r>
              <a:rPr lang="pt-BR" dirty="0" err="1"/>
              <a:t>ayudará</a:t>
            </a:r>
            <a:r>
              <a:rPr lang="pt-BR" dirty="0"/>
              <a:t> a identificar tu </a:t>
            </a:r>
            <a:r>
              <a:rPr lang="pt-BR" dirty="0" err="1"/>
              <a:t>vocación</a:t>
            </a:r>
            <a:r>
              <a:rPr lang="pt-BR" dirty="0"/>
              <a:t>.</a:t>
            </a:r>
          </a:p>
          <a:p>
            <a:r>
              <a:rPr lang="pt-BR" dirty="0"/>
              <a:t>Permanece atento a </a:t>
            </a:r>
            <a:r>
              <a:rPr lang="pt-BR" dirty="0" err="1"/>
              <a:t>tus</a:t>
            </a:r>
            <a:r>
              <a:rPr lang="pt-BR" dirty="0"/>
              <a:t> </a:t>
            </a:r>
            <a:r>
              <a:rPr lang="pt-BR" dirty="0" err="1"/>
              <a:t>propios</a:t>
            </a:r>
            <a:r>
              <a:rPr lang="pt-BR" dirty="0"/>
              <a:t> </a:t>
            </a:r>
            <a:r>
              <a:rPr lang="pt-BR" dirty="0" err="1"/>
              <a:t>sentimientos</a:t>
            </a:r>
            <a:r>
              <a:rPr lang="pt-BR" dirty="0"/>
              <a:t>.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medio</a:t>
            </a:r>
            <a:r>
              <a:rPr lang="pt-BR" dirty="0"/>
              <a:t> eficaz para identificar si </a:t>
            </a:r>
            <a:r>
              <a:rPr lang="pt-BR" dirty="0" err="1"/>
              <a:t>tienes</a:t>
            </a:r>
            <a:r>
              <a:rPr lang="pt-BR" dirty="0"/>
              <a:t> </a:t>
            </a:r>
            <a:r>
              <a:rPr lang="pt-BR" dirty="0" err="1"/>
              <a:t>cierto</a:t>
            </a:r>
            <a:r>
              <a:rPr lang="pt-BR" dirty="0"/>
              <a:t> </a:t>
            </a:r>
            <a:r>
              <a:rPr lang="pt-BR" dirty="0" err="1"/>
              <a:t>don</a:t>
            </a:r>
            <a:r>
              <a:rPr lang="pt-BR" dirty="0"/>
              <a:t> es notar </a:t>
            </a:r>
            <a:r>
              <a:rPr lang="pt-BR" dirty="0" err="1"/>
              <a:t>cómo</a:t>
            </a:r>
            <a:r>
              <a:rPr lang="pt-BR" dirty="0"/>
              <a:t> te </a:t>
            </a:r>
            <a:r>
              <a:rPr lang="pt-BR" dirty="0" err="1"/>
              <a:t>sientes</a:t>
            </a:r>
            <a:r>
              <a:rPr lang="pt-BR" dirty="0"/>
              <a:t> al realizar determinadas </a:t>
            </a:r>
            <a:r>
              <a:rPr lang="pt-BR" dirty="0" err="1"/>
              <a:t>actividades</a:t>
            </a:r>
            <a:r>
              <a:rPr lang="pt-BR" dirty="0"/>
              <a:t>.</a:t>
            </a:r>
          </a:p>
          <a:p>
            <a:r>
              <a:rPr lang="pt-BR" dirty="0" err="1"/>
              <a:t>Evalúa</a:t>
            </a:r>
            <a:r>
              <a:rPr lang="pt-BR" dirty="0"/>
              <a:t> tu </a:t>
            </a:r>
            <a:r>
              <a:rPr lang="pt-BR" dirty="0" err="1"/>
              <a:t>eficiencia</a:t>
            </a:r>
            <a:r>
              <a:rPr lang="pt-BR" dirty="0"/>
              <a:t>. ¿</a:t>
            </a:r>
            <a:r>
              <a:rPr lang="pt-BR" dirty="0" err="1"/>
              <a:t>Lo</a:t>
            </a:r>
            <a:r>
              <a:rPr lang="pt-BR" dirty="0"/>
              <a:t> que </a:t>
            </a:r>
            <a:r>
              <a:rPr lang="pt-BR" dirty="0" err="1"/>
              <a:t>haces</a:t>
            </a:r>
            <a:r>
              <a:rPr lang="pt-BR" dirty="0"/>
              <a:t> está dando resultados positivos?</a:t>
            </a:r>
          </a:p>
          <a:p>
            <a:r>
              <a:rPr lang="pt-BR" dirty="0" err="1"/>
              <a:t>Pide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opinión</a:t>
            </a:r>
            <a:r>
              <a:rPr lang="pt-BR" dirty="0"/>
              <a:t> de </a:t>
            </a:r>
            <a:r>
              <a:rPr lang="pt-BR" dirty="0" err="1"/>
              <a:t>cristianos</a:t>
            </a:r>
            <a:r>
              <a:rPr lang="pt-BR" dirty="0"/>
              <a:t> que te </a:t>
            </a:r>
            <a:r>
              <a:rPr lang="pt-BR" dirty="0" err="1"/>
              <a:t>conozcan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que </a:t>
            </a:r>
            <a:r>
              <a:rPr lang="pt-BR" dirty="0" err="1"/>
              <a:t>tengan</a:t>
            </a:r>
            <a:r>
              <a:rPr lang="pt-BR" dirty="0"/>
              <a:t> más </a:t>
            </a:r>
            <a:r>
              <a:rPr lang="pt-BR" dirty="0" err="1"/>
              <a:t>experiencia</a:t>
            </a:r>
            <a:r>
              <a:rPr lang="pt-BR" dirty="0"/>
              <a:t>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1FDF05E-E04D-F940-AA92-70B936D8B7EA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eciendo en cristo- semana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61AEF0-5EF2-6342-8C4D-27791FF1B941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9" ma:contentTypeDescription="Crie um novo documento." ma:contentTypeScope="" ma:versionID="262c986b108b92885c46cc39acefbeee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a6b70a767f2219ff4f68699b72ca7d2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Ordenn_x00fa_merico xmlns="4d66254c-b8c0-4e16-9669-44d49c614d61">0</Ordenn_x00fa_merico>
  </documentManagement>
</p:properties>
</file>

<file path=customXml/itemProps1.xml><?xml version="1.0" encoding="utf-8"?>
<ds:datastoreItem xmlns:ds="http://schemas.openxmlformats.org/officeDocument/2006/customXml" ds:itemID="{AEE33E93-63EA-4CF0-A104-685A12FA78F2}"/>
</file>

<file path=customXml/itemProps2.xml><?xml version="1.0" encoding="utf-8"?>
<ds:datastoreItem xmlns:ds="http://schemas.openxmlformats.org/officeDocument/2006/customXml" ds:itemID="{AA942457-ABC0-4A96-A1EB-90DEA4E7B769}"/>
</file>

<file path=customXml/itemProps3.xml><?xml version="1.0" encoding="utf-8"?>
<ds:datastoreItem xmlns:ds="http://schemas.openxmlformats.org/officeDocument/2006/customXml" ds:itemID="{2217BBBB-73C9-4B75-B557-D7C5C5C9304C}"/>
</file>

<file path=docProps/app.xml><?xml version="1.0" encoding="utf-8"?>
<Properties xmlns="http://schemas.openxmlformats.org/officeDocument/2006/extended-properties" xmlns:vt="http://schemas.openxmlformats.org/officeDocument/2006/docPropsVTypes">
  <Template>creciendo  en cristo- semana 02</Template>
  <TotalTime>614</TotalTime>
  <Words>715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Corbel</vt:lpstr>
      <vt:lpstr>Tahoma</vt:lpstr>
      <vt:lpstr>creciendo en cristo- semana 01</vt:lpstr>
      <vt:lpstr>Apresentação do PowerPoint</vt:lpstr>
      <vt:lpstr>Testificación cristiana</vt:lpstr>
      <vt:lpstr>LLAMADO A LA MISIÓN</vt:lpstr>
      <vt:lpstr>Apresentação do PowerPoint</vt:lpstr>
      <vt:lpstr>TESTIFICANDO DE MI FE</vt:lpstr>
      <vt:lpstr>ERA CIEGO Y AHORA VEO</vt:lpstr>
      <vt:lpstr>cómo compartir a Jesús con las personas. </vt:lpstr>
      <vt:lpstr>DESCUBRIENDO MI DON ESPIRITUAL</vt:lpstr>
      <vt:lpstr>¿Cómo descubrir tu don?</vt:lpstr>
      <vt:lpstr>CÓMO LLEVAR A ALGUIEN A CRISTO - PARTE 1</vt:lpstr>
      <vt:lpstr>Apresentação do PowerPoint</vt:lpstr>
      <vt:lpstr>CÓMO LLEVAR A ALGUIEN A CRISTO - PARTE 2</vt:lpstr>
      <vt:lpstr>Los consejos que se presentan a continuación pueden facilitar los momentos que preceden al estudio bíblico:</vt:lpstr>
      <vt:lpstr>MI TALENTO, MI MINISTERIO</vt:lpstr>
      <vt:lpstr>Intenta poner en práctica los siguientes pasos: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marcos aurelio gularte de castro</dc:creator>
  <cp:lastModifiedBy>DSA - Juninha Barboza</cp:lastModifiedBy>
  <cp:revision>16</cp:revision>
  <dcterms:created xsi:type="dcterms:W3CDTF">2020-06-24T18:39:15Z</dcterms:created>
  <dcterms:modified xsi:type="dcterms:W3CDTF">2020-08-04T19:00:37Z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866800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