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webextensions/webextension1.xml" ContentType="application/vnd.ms-office.webextension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webextensions/taskpanes.xml" ContentType="application/vnd.ms-office.webextensiontaskpanes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7" r:id="rId12"/>
    <p:sldId id="268" r:id="rId13"/>
    <p:sldId id="270" r:id="rId14"/>
    <p:sldId id="280" r:id="rId15"/>
    <p:sldId id="282" r:id="rId16"/>
    <p:sldId id="283" r:id="rId17"/>
    <p:sldId id="27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3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E98"/>
    <a:srgbClr val="FFF4BE"/>
    <a:srgbClr val="FDCC00"/>
    <a:srgbClr val="FE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7CCFE-510D-994E-A2CD-86993A157740}" v="38" dt="2020-06-29T00:46:03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/>
    <p:restoredTop sz="94608"/>
  </p:normalViewPr>
  <p:slideViewPr>
    <p:cSldViewPr snapToGrid="0" snapToObjects="1">
      <p:cViewPr varScale="1">
        <p:scale>
          <a:sx n="108" d="100"/>
          <a:sy n="108" d="100"/>
        </p:scale>
        <p:origin x="10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20:42:18.34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2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5A35777-2074-1740-848E-416DE36CF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2B020FE-5502-3F4D-A566-8CE88D17C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5867" y="2394433"/>
            <a:ext cx="6316133" cy="296200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2563AE-FF38-604A-ABA0-BC8F605FA6DD}"/>
              </a:ext>
            </a:extLst>
          </p:cNvPr>
          <p:cNvSpPr txBox="1"/>
          <p:nvPr/>
        </p:nvSpPr>
        <p:spPr>
          <a:xfrm>
            <a:off x="6096000" y="5738648"/>
            <a:ext cx="56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Bienvenido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adventista!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27BCE8B-981F-4C4E-B400-E0D044FBF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3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r>
              <a:rPr lang="pt-BR" dirty="0"/>
              <a:t>foto</a:t>
            </a:r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00367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8948" y="644796"/>
            <a:ext cx="2897940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48E808C-F4B6-BF43-B5DC-C693774F9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0C7B7C-1444-2B43-AEC7-6A333FA011CB}"/>
              </a:ext>
            </a:extLst>
          </p:cNvPr>
          <p:cNvSpPr txBox="1"/>
          <p:nvPr userDrawn="1"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07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4280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031959" y="0"/>
            <a:ext cx="2478504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B11CD6C-B9A9-294A-9449-6045B4C921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9B6C576-8A4C-3343-B01C-8442FD180E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D2FE89-6929-4F44-A1DD-814B8DE792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2C8260CF-E71F-FF4C-9F99-9C2FE07C66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7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A60B908-31EF-8F4F-87D2-58D074D01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4032741-94E9-F04B-9B51-60703FD2A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8C4ACC26-5DE8-EC42-BAFC-D779AF63FF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87D5DED0-2BC9-D442-847D-D099F49873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7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884AF99-5D26-B741-8964-1F79CA5A71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9C16868-4CC5-654E-8B27-F7EF958ABD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F97C2FD3-4E0F-4744-84FE-4B2B8F714E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0A404AB-58C3-534E-B3DE-ADD2BAA7EF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8947" y="644796"/>
            <a:ext cx="2897942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 userDrawn="1"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24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7863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247178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0">
              <a:schemeClr val="accent4">
                <a:lumMod val="100000"/>
                <a:alpha val="3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AC5D51C-A5C6-2A45-8BD3-0D18122C4A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74417B-97CD-F546-AD36-AAEB2DD1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5B279E-1F91-8248-B69B-D30D15F0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FBD8BB-C75C-414D-B3C2-A10C98F7A4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886382" y="6271977"/>
            <a:ext cx="1155553" cy="541907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ADAA1D0-5429-0A41-B9A8-363E206D8D7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9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49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1D96C7BD-52C0-FF4B-8DFD-D75C1C9D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226608"/>
          </a:xfrm>
        </p:spPr>
        <p:txBody>
          <a:bodyPr/>
          <a:lstStyle/>
          <a:p>
            <a:r>
              <a:rPr lang="pt-BR" sz="4400" dirty="0" err="1"/>
              <a:t>siete</a:t>
            </a:r>
            <a:r>
              <a:rPr lang="pt-BR" sz="4400" dirty="0"/>
              <a:t> </a:t>
            </a:r>
            <a:r>
              <a:rPr lang="pt-BR" sz="4400" dirty="0" err="1"/>
              <a:t>orientaciones</a:t>
            </a:r>
            <a:r>
              <a:rPr lang="pt-BR" sz="4400" dirty="0"/>
              <a:t> básicas: 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7A36F5CF-BFC4-4447-9AF7-D87004E2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1761066"/>
            <a:ext cx="6247461" cy="4731809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Guardar </a:t>
            </a:r>
            <a:r>
              <a:rPr lang="pt-BR" dirty="0" err="1"/>
              <a:t>el</a:t>
            </a:r>
            <a:r>
              <a:rPr lang="pt-BR" dirty="0"/>
              <a:t> sábado no se trata apenas de </a:t>
            </a:r>
            <a:r>
              <a:rPr lang="pt-BR" dirty="0" err="1"/>
              <a:t>obediencia</a:t>
            </a:r>
            <a:r>
              <a:rPr lang="pt-BR" dirty="0"/>
              <a:t> a una </a:t>
            </a:r>
            <a:r>
              <a:rPr lang="pt-BR" dirty="0" err="1"/>
              <a:t>ley</a:t>
            </a:r>
            <a:r>
              <a:rPr lang="pt-BR" dirty="0"/>
              <a:t>, sino de una </a:t>
            </a:r>
            <a:r>
              <a:rPr lang="pt-BR" dirty="0" err="1"/>
              <a:t>relación</a:t>
            </a:r>
            <a:r>
              <a:rPr lang="pt-BR" dirty="0"/>
              <a:t> espiritual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Dios</a:t>
            </a:r>
            <a:r>
              <a:rPr lang="pt-BR" dirty="0"/>
              <a:t>, </a:t>
            </a:r>
            <a:r>
              <a:rPr lang="pt-BR" dirty="0" err="1"/>
              <a:t>con</a:t>
            </a:r>
            <a:r>
              <a:rPr lang="pt-BR" dirty="0"/>
              <a:t> toda </a:t>
            </a:r>
            <a:r>
              <a:rPr lang="pt-BR" dirty="0" err="1"/>
              <a:t>nuestra</a:t>
            </a:r>
            <a:r>
              <a:rPr lang="pt-BR" dirty="0"/>
              <a:t> vida. Somos, durante </a:t>
            </a:r>
            <a:r>
              <a:rPr lang="pt-BR" dirty="0" err="1"/>
              <a:t>el</a:t>
            </a:r>
            <a:r>
              <a:rPr lang="pt-BR" dirty="0"/>
              <a:t> sábado, </a:t>
            </a:r>
            <a:r>
              <a:rPr lang="pt-BR" dirty="0" err="1"/>
              <a:t>aquello</a:t>
            </a:r>
            <a:r>
              <a:rPr lang="pt-BR" dirty="0"/>
              <a:t> que somos durante </a:t>
            </a:r>
            <a:r>
              <a:rPr lang="pt-BR" dirty="0" err="1"/>
              <a:t>la</a:t>
            </a:r>
            <a:r>
              <a:rPr lang="pt-BR" dirty="0"/>
              <a:t> semana,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viceversa</a:t>
            </a:r>
            <a:r>
              <a:rPr lang="pt-BR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La </a:t>
            </a:r>
            <a:r>
              <a:rPr lang="pt-BR" dirty="0" err="1"/>
              <a:t>preparación</a:t>
            </a:r>
            <a:r>
              <a:rPr lang="pt-BR" dirty="0"/>
              <a:t> involucra toda </a:t>
            </a:r>
            <a:r>
              <a:rPr lang="pt-BR" dirty="0" err="1"/>
              <a:t>la</a:t>
            </a:r>
            <a:r>
              <a:rPr lang="pt-BR" dirty="0"/>
              <a:t> semana, especialmente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viernes</a:t>
            </a:r>
            <a:r>
              <a:rPr lang="pt-BR" dirty="0"/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Los limites </a:t>
            </a:r>
            <a:r>
              <a:rPr lang="pt-BR" dirty="0" err="1"/>
              <a:t>del</a:t>
            </a:r>
            <a:r>
              <a:rPr lang="pt-BR" dirty="0"/>
              <a:t> sábado </a:t>
            </a:r>
            <a:r>
              <a:rPr lang="pt-BR" dirty="0" err="1"/>
              <a:t>deben</a:t>
            </a:r>
            <a:r>
              <a:rPr lang="pt-BR" dirty="0"/>
              <a:t> ser observados, de </a:t>
            </a:r>
            <a:r>
              <a:rPr lang="pt-BR" dirty="0" err="1"/>
              <a:t>puesta</a:t>
            </a:r>
            <a:r>
              <a:rPr lang="pt-BR" dirty="0"/>
              <a:t> de sol a </a:t>
            </a:r>
            <a:r>
              <a:rPr lang="pt-BR" dirty="0" err="1"/>
              <a:t>puesta</a:t>
            </a:r>
            <a:r>
              <a:rPr lang="pt-BR" dirty="0"/>
              <a:t> de sol;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El sábado de </a:t>
            </a:r>
            <a:r>
              <a:rPr lang="pt-BR" dirty="0" err="1"/>
              <a:t>mañana</a:t>
            </a:r>
            <a:r>
              <a:rPr lang="pt-BR" dirty="0"/>
              <a:t> </a:t>
            </a:r>
            <a:r>
              <a:rPr lang="pt-BR" dirty="0" err="1"/>
              <a:t>necesitamos</a:t>
            </a:r>
            <a:r>
              <a:rPr lang="pt-BR" dirty="0"/>
              <a:t> </a:t>
            </a:r>
            <a:r>
              <a:rPr lang="pt-BR" dirty="0" err="1"/>
              <a:t>despertarnos</a:t>
            </a:r>
            <a:r>
              <a:rPr lang="pt-BR" dirty="0"/>
              <a:t> más </a:t>
            </a:r>
            <a:r>
              <a:rPr lang="pt-BR" dirty="0" err="1"/>
              <a:t>temprano</a:t>
            </a:r>
            <a:r>
              <a:rPr lang="pt-BR" dirty="0"/>
              <a:t> para evitar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apresuramiento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agitación</a:t>
            </a:r>
            <a:r>
              <a:rPr lang="pt-BR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La vestimenta </a:t>
            </a:r>
            <a:r>
              <a:rPr lang="pt-BR" dirty="0" err="1"/>
              <a:t>del</a:t>
            </a:r>
            <a:r>
              <a:rPr lang="pt-BR" dirty="0"/>
              <a:t> sábado </a:t>
            </a:r>
            <a:r>
              <a:rPr lang="pt-BR" dirty="0" err="1"/>
              <a:t>debe</a:t>
            </a:r>
            <a:r>
              <a:rPr lang="pt-BR" dirty="0"/>
              <a:t> </a:t>
            </a:r>
            <a:r>
              <a:rPr lang="pt-BR" dirty="0" err="1"/>
              <a:t>reflejar</a:t>
            </a:r>
            <a:r>
              <a:rPr lang="pt-BR" dirty="0"/>
              <a:t> </a:t>
            </a:r>
            <a:r>
              <a:rPr lang="pt-BR" dirty="0" err="1"/>
              <a:t>modestia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buen</a:t>
            </a:r>
            <a:r>
              <a:rPr lang="pt-BR" dirty="0"/>
              <a:t> </a:t>
            </a:r>
            <a:r>
              <a:rPr lang="pt-BR" dirty="0" err="1"/>
              <a:t>gusto</a:t>
            </a:r>
            <a:r>
              <a:rPr lang="pt-BR" dirty="0"/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La </a:t>
            </a:r>
            <a:r>
              <a:rPr lang="pt-BR" dirty="0" err="1"/>
              <a:t>alimentación</a:t>
            </a:r>
            <a:r>
              <a:rPr lang="pt-BR" dirty="0"/>
              <a:t> </a:t>
            </a:r>
            <a:r>
              <a:rPr lang="pt-BR" dirty="0" err="1"/>
              <a:t>debe</a:t>
            </a:r>
            <a:r>
              <a:rPr lang="pt-BR" dirty="0"/>
              <a:t> ser realizada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platos</a:t>
            </a:r>
            <a:r>
              <a:rPr lang="pt-BR" dirty="0"/>
              <a:t> simples, pero apetitosos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atractivos</a:t>
            </a:r>
            <a:r>
              <a:rPr lang="pt-BR" dirty="0"/>
              <a:t>, com </a:t>
            </a:r>
            <a:r>
              <a:rPr lang="pt-BR" dirty="0" err="1"/>
              <a:t>recetas</a:t>
            </a:r>
            <a:r>
              <a:rPr lang="pt-BR" dirty="0"/>
              <a:t> diferentes de </a:t>
            </a:r>
            <a:r>
              <a:rPr lang="pt-BR" dirty="0" err="1"/>
              <a:t>las</a:t>
            </a:r>
            <a:r>
              <a:rPr lang="pt-BR" dirty="0"/>
              <a:t> que se </a:t>
            </a:r>
            <a:r>
              <a:rPr lang="pt-BR" dirty="0" err="1"/>
              <a:t>utilizan</a:t>
            </a:r>
            <a:r>
              <a:rPr lang="pt-BR" dirty="0"/>
              <a:t> durante </a:t>
            </a:r>
            <a:r>
              <a:rPr lang="pt-BR" dirty="0" err="1"/>
              <a:t>la</a:t>
            </a:r>
            <a:r>
              <a:rPr lang="pt-BR" dirty="0"/>
              <a:t> semana;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/>
              <a:t>Debemos</a:t>
            </a:r>
            <a:r>
              <a:rPr lang="pt-BR" dirty="0"/>
              <a:t> evitar </a:t>
            </a:r>
            <a:r>
              <a:rPr lang="pt-BR" dirty="0" err="1"/>
              <a:t>conversaciones</a:t>
            </a:r>
            <a:r>
              <a:rPr lang="pt-BR" dirty="0"/>
              <a:t> mundanas, </a:t>
            </a:r>
            <a:r>
              <a:rPr lang="pt-BR" dirty="0" err="1"/>
              <a:t>pues</a:t>
            </a:r>
            <a:r>
              <a:rPr lang="pt-BR" dirty="0"/>
              <a:t> es </a:t>
            </a:r>
            <a:r>
              <a:rPr lang="pt-BR" dirty="0" err="1"/>
              <a:t>nuestro</a:t>
            </a:r>
            <a:r>
              <a:rPr lang="pt-BR" dirty="0"/>
              <a:t> privilegio </a:t>
            </a:r>
            <a:r>
              <a:rPr lang="pt-BR" dirty="0" err="1"/>
              <a:t>hablar</a:t>
            </a:r>
            <a:r>
              <a:rPr lang="pt-BR" dirty="0"/>
              <a:t> de </a:t>
            </a:r>
            <a:r>
              <a:rPr lang="pt-BR" dirty="0" err="1"/>
              <a:t>asuntos</a:t>
            </a:r>
            <a:r>
              <a:rPr lang="pt-BR" dirty="0"/>
              <a:t> </a:t>
            </a:r>
            <a:r>
              <a:rPr lang="pt-BR" dirty="0" err="1"/>
              <a:t>espirituales</a:t>
            </a:r>
            <a:r>
              <a:rPr lang="pt-BR" dirty="0"/>
              <a:t>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E696A365-EB10-2D49-8502-5776F923C5B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" b="76"/>
          <a:stretch/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B0D5662-A976-FA46-9B54-1BB2A67AA3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MARTES</a:t>
            </a:r>
          </a:p>
        </p:txBody>
      </p:sp>
    </p:spTree>
    <p:extLst>
      <p:ext uri="{BB962C8B-B14F-4D97-AF65-F5344CB8AC3E}">
        <p14:creationId xmlns:p14="http://schemas.microsoft.com/office/powerpoint/2010/main" val="17130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33D3BB6F-2A7E-8648-93DD-CD846FA4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MIL MENTIRAS, UNA VERDAD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73DB2E4F-A102-314E-9A6C-D6742FCD3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muerte</a:t>
            </a:r>
            <a:r>
              <a:rPr lang="pt-BR" dirty="0"/>
              <a:t>, no existe </a:t>
            </a:r>
            <a:r>
              <a:rPr lang="pt-BR" dirty="0" err="1"/>
              <a:t>movimiento</a:t>
            </a:r>
            <a:r>
              <a:rPr lang="pt-BR" dirty="0"/>
              <a:t>, </a:t>
            </a:r>
            <a:r>
              <a:rPr lang="pt-BR" dirty="0" err="1"/>
              <a:t>ni</a:t>
            </a:r>
            <a:r>
              <a:rPr lang="pt-BR" dirty="0"/>
              <a:t> </a:t>
            </a:r>
            <a:r>
              <a:rPr lang="pt-BR" dirty="0" err="1"/>
              <a:t>mudanza</a:t>
            </a:r>
            <a:r>
              <a:rPr lang="pt-BR" dirty="0"/>
              <a:t>, </a:t>
            </a:r>
            <a:r>
              <a:rPr lang="pt-BR" dirty="0" err="1"/>
              <a:t>ni</a:t>
            </a:r>
            <a:r>
              <a:rPr lang="pt-BR" dirty="0"/>
              <a:t> </a:t>
            </a:r>
            <a:r>
              <a:rPr lang="pt-BR" dirty="0" err="1"/>
              <a:t>consciencia</a:t>
            </a:r>
            <a:r>
              <a:rPr lang="pt-BR" dirty="0"/>
              <a:t>, </a:t>
            </a:r>
            <a:r>
              <a:rPr lang="pt-BR" dirty="0" err="1"/>
              <a:t>ni</a:t>
            </a:r>
            <a:r>
              <a:rPr lang="pt-BR" dirty="0"/>
              <a:t> </a:t>
            </a:r>
            <a:r>
              <a:rPr lang="pt-BR" dirty="0" err="1"/>
              <a:t>sentimiento</a:t>
            </a:r>
            <a:r>
              <a:rPr lang="pt-BR" dirty="0"/>
              <a:t>, </a:t>
            </a:r>
            <a:r>
              <a:rPr lang="pt-BR" dirty="0" err="1"/>
              <a:t>ni</a:t>
            </a:r>
            <a:r>
              <a:rPr lang="pt-BR" dirty="0"/>
              <a:t> </a:t>
            </a:r>
            <a:r>
              <a:rPr lang="pt-BR" dirty="0" err="1"/>
              <a:t>cualquier</a:t>
            </a:r>
            <a:r>
              <a:rPr lang="pt-BR" dirty="0"/>
              <a:t> </a:t>
            </a:r>
            <a:r>
              <a:rPr lang="pt-BR" dirty="0" err="1"/>
              <a:t>nivel</a:t>
            </a:r>
            <a:r>
              <a:rPr lang="pt-BR" dirty="0"/>
              <a:t> de </a:t>
            </a:r>
            <a:r>
              <a:rPr lang="pt-BR" dirty="0" err="1"/>
              <a:t>existencia</a:t>
            </a:r>
            <a:r>
              <a:rPr lang="pt-BR" dirty="0"/>
              <a:t> humana (Ecl. 9:5, 6, 10). </a:t>
            </a:r>
            <a:r>
              <a:rPr lang="pt-BR" dirty="0" err="1"/>
              <a:t>Muerte</a:t>
            </a:r>
            <a:r>
              <a:rPr lang="pt-BR" dirty="0"/>
              <a:t> es </a:t>
            </a:r>
            <a:r>
              <a:rPr lang="pt-BR" dirty="0" err="1"/>
              <a:t>muerte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no </a:t>
            </a:r>
            <a:r>
              <a:rPr lang="pt-BR" dirty="0" err="1"/>
              <a:t>otro</a:t>
            </a:r>
            <a:r>
              <a:rPr lang="pt-BR" dirty="0"/>
              <a:t> tipo de vida. </a:t>
            </a:r>
            <a:r>
              <a:rPr lang="pt-BR" dirty="0" err="1"/>
              <a:t>Sin</a:t>
            </a:r>
            <a:r>
              <a:rPr lang="pt-BR" dirty="0"/>
              <a:t> </a:t>
            </a:r>
            <a:r>
              <a:rPr lang="pt-BR" dirty="0" err="1"/>
              <a:t>duda</a:t>
            </a:r>
            <a:r>
              <a:rPr lang="pt-BR" dirty="0"/>
              <a:t> </a:t>
            </a:r>
            <a:r>
              <a:rPr lang="pt-BR" dirty="0" err="1"/>
              <a:t>alguna</a:t>
            </a:r>
            <a:r>
              <a:rPr lang="pt-BR" dirty="0"/>
              <a:t>, es </a:t>
            </a:r>
            <a:r>
              <a:rPr lang="pt-BR" dirty="0" err="1"/>
              <a:t>la</a:t>
            </a:r>
            <a:r>
              <a:rPr lang="pt-BR" dirty="0"/>
              <a:t> más </a:t>
            </a:r>
            <a:r>
              <a:rPr lang="pt-BR" dirty="0" err="1"/>
              <a:t>terrible</a:t>
            </a:r>
            <a:r>
              <a:rPr lang="pt-BR" dirty="0"/>
              <a:t> </a:t>
            </a:r>
            <a:r>
              <a:rPr lang="pt-BR" dirty="0" err="1"/>
              <a:t>consecuencia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pecado (Rom. 3:23; 5:12). Por outro lado,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muerte</a:t>
            </a:r>
            <a:r>
              <a:rPr lang="pt-BR" dirty="0"/>
              <a:t>, </a:t>
            </a:r>
            <a:r>
              <a:rPr lang="pt-BR" dirty="0" err="1"/>
              <a:t>tampoco</a:t>
            </a:r>
            <a:r>
              <a:rPr lang="pt-BR" dirty="0"/>
              <a:t> existe </a:t>
            </a:r>
            <a:r>
              <a:rPr lang="pt-BR" dirty="0" err="1"/>
              <a:t>ningún</a:t>
            </a:r>
            <a:r>
              <a:rPr lang="pt-BR" dirty="0"/>
              <a:t> tipo de </a:t>
            </a:r>
            <a:r>
              <a:rPr lang="pt-BR" dirty="0" err="1"/>
              <a:t>sufrimiento</a:t>
            </a:r>
            <a:r>
              <a:rPr lang="pt-BR" dirty="0"/>
              <a:t>. </a:t>
            </a:r>
            <a:r>
              <a:rPr lang="pt-BR" dirty="0" err="1"/>
              <a:t>Nadie</a:t>
            </a:r>
            <a:r>
              <a:rPr lang="pt-BR" dirty="0"/>
              <a:t> está </a:t>
            </a:r>
            <a:r>
              <a:rPr lang="pt-BR" dirty="0" err="1"/>
              <a:t>quemándose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algún</a:t>
            </a:r>
            <a:r>
              <a:rPr lang="pt-BR" dirty="0"/>
              <a:t> lugar de </a:t>
            </a:r>
            <a:r>
              <a:rPr lang="pt-BR" dirty="0" err="1"/>
              <a:t>manera</a:t>
            </a:r>
            <a:r>
              <a:rPr lang="pt-BR" dirty="0"/>
              <a:t> continua.</a:t>
            </a:r>
          </a:p>
        </p:txBody>
      </p:sp>
      <p:pic>
        <p:nvPicPr>
          <p:cNvPr id="2" name="Espaço Reservado para Imagem 1">
            <a:extLst>
              <a:ext uri="{FF2B5EF4-FFF2-40B4-BE49-F238E27FC236}">
                <a16:creationId xmlns:a16="http://schemas.microsoft.com/office/drawing/2014/main" id="{3C1423FA-4471-7A47-A956-41BB2AB61CA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" b="80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5EAC890-1B61-E54E-8174-B44113C291A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MIÉRCOLES</a:t>
            </a:r>
          </a:p>
        </p:txBody>
      </p:sp>
    </p:spTree>
    <p:extLst>
      <p:ext uri="{BB962C8B-B14F-4D97-AF65-F5344CB8AC3E}">
        <p14:creationId xmlns:p14="http://schemas.microsoft.com/office/powerpoint/2010/main" val="42390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2CAB434-D6B8-E841-B7CB-F2E986395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/>
              <a:t>Según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Sagradas Escrituras,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primera</a:t>
            </a:r>
            <a:r>
              <a:rPr lang="pt-BR" dirty="0"/>
              <a:t> </a:t>
            </a:r>
            <a:r>
              <a:rPr lang="pt-BR" dirty="0" err="1"/>
              <a:t>resurrección</a:t>
            </a:r>
            <a:r>
              <a:rPr lang="pt-BR" dirty="0"/>
              <a:t> </a:t>
            </a:r>
            <a:r>
              <a:rPr lang="pt-BR" dirty="0" err="1"/>
              <a:t>ocurrirá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regreso</a:t>
            </a:r>
            <a:r>
              <a:rPr lang="pt-BR" dirty="0"/>
              <a:t> de </a:t>
            </a:r>
            <a:r>
              <a:rPr lang="pt-BR" dirty="0" err="1"/>
              <a:t>Jesús</a:t>
            </a:r>
            <a:r>
              <a:rPr lang="pt-BR" dirty="0"/>
              <a:t>: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resurrección</a:t>
            </a:r>
            <a:r>
              <a:rPr lang="pt-BR" dirty="0"/>
              <a:t> de </a:t>
            </a:r>
            <a:r>
              <a:rPr lang="pt-BR" dirty="0" err="1"/>
              <a:t>los</a:t>
            </a:r>
            <a:r>
              <a:rPr lang="pt-BR" dirty="0"/>
              <a:t> justos. La segunda </a:t>
            </a:r>
            <a:r>
              <a:rPr lang="pt-BR" dirty="0" err="1"/>
              <a:t>resurrección</a:t>
            </a:r>
            <a:r>
              <a:rPr lang="pt-BR" dirty="0"/>
              <a:t> </a:t>
            </a:r>
            <a:r>
              <a:rPr lang="pt-BR" dirty="0" err="1"/>
              <a:t>ocurrirá</a:t>
            </a:r>
            <a:r>
              <a:rPr lang="pt-BR" dirty="0"/>
              <a:t> mil </a:t>
            </a:r>
            <a:r>
              <a:rPr lang="pt-BR" dirty="0" err="1"/>
              <a:t>años</a:t>
            </a:r>
            <a:r>
              <a:rPr lang="pt-BR" dirty="0"/>
              <a:t> </a:t>
            </a:r>
            <a:r>
              <a:rPr lang="pt-BR" dirty="0" err="1"/>
              <a:t>después</a:t>
            </a:r>
            <a:r>
              <a:rPr lang="pt-BR" dirty="0"/>
              <a:t>,</a:t>
            </a:r>
          </a:p>
          <a:p>
            <a:r>
              <a:rPr lang="pt-BR" dirty="0" err="1"/>
              <a:t>cuando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Nueva </a:t>
            </a:r>
            <a:r>
              <a:rPr lang="pt-BR" dirty="0" err="1"/>
              <a:t>Jerusalén</a:t>
            </a:r>
            <a:r>
              <a:rPr lang="pt-BR" dirty="0"/>
              <a:t> </a:t>
            </a:r>
            <a:r>
              <a:rPr lang="pt-BR" dirty="0" err="1"/>
              <a:t>descienda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cielo</a:t>
            </a:r>
            <a:r>
              <a:rPr lang="pt-BR" dirty="0"/>
              <a:t>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854805E2-6A4D-904B-A545-8A9781836AF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FCDD8-95EB-BE42-B284-36874C362E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388653" y="0"/>
            <a:ext cx="2374838" cy="442494"/>
          </a:xfrm>
        </p:spPr>
        <p:txBody>
          <a:bodyPr/>
          <a:lstStyle/>
          <a:p>
            <a:r>
              <a:rPr lang="pt-BR" dirty="0"/>
              <a:t>MIÉRCOLES</a:t>
            </a:r>
          </a:p>
        </p:txBody>
      </p:sp>
    </p:spTree>
    <p:extLst>
      <p:ext uri="{BB962C8B-B14F-4D97-AF65-F5344CB8AC3E}">
        <p14:creationId xmlns:p14="http://schemas.microsoft.com/office/powerpoint/2010/main" val="17077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37CDB5D1-6BA3-4B4E-96C8-28AD5523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MENSAJERA DEL SEÑOR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C3909023-7992-274C-AD5D-6E6D94531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309247"/>
            <a:ext cx="6247461" cy="387640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 Elena de White (1827-1915) no </a:t>
            </a:r>
            <a:r>
              <a:rPr lang="pt-BR" dirty="0" err="1"/>
              <a:t>le</a:t>
            </a:r>
            <a:r>
              <a:rPr lang="pt-BR" dirty="0"/>
              <a:t> </a:t>
            </a:r>
            <a:r>
              <a:rPr lang="pt-BR" dirty="0" err="1"/>
              <a:t>gustaba</a:t>
            </a:r>
            <a:r>
              <a:rPr lang="pt-BR" dirty="0"/>
              <a:t> que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llamaran</a:t>
            </a:r>
            <a:r>
              <a:rPr lang="pt-BR" dirty="0"/>
              <a:t> profetisa; pero </a:t>
            </a:r>
            <a:r>
              <a:rPr lang="pt-BR" dirty="0" err="1"/>
              <a:t>jamás</a:t>
            </a:r>
            <a:r>
              <a:rPr lang="pt-BR" dirty="0"/>
              <a:t> </a:t>
            </a:r>
            <a:r>
              <a:rPr lang="pt-BR" dirty="0" err="1"/>
              <a:t>negó</a:t>
            </a:r>
            <a:r>
              <a:rPr lang="pt-BR" dirty="0"/>
              <a:t> que sus visiones </a:t>
            </a:r>
            <a:r>
              <a:rPr lang="pt-BR" dirty="0" err="1"/>
              <a:t>fueran</a:t>
            </a:r>
            <a:r>
              <a:rPr lang="pt-BR" dirty="0"/>
              <a:t> </a:t>
            </a:r>
            <a:r>
              <a:rPr lang="pt-BR" dirty="0" err="1"/>
              <a:t>genuinas</a:t>
            </a:r>
            <a:r>
              <a:rPr lang="pt-BR" dirty="0"/>
              <a:t>. Ella se </a:t>
            </a:r>
            <a:r>
              <a:rPr lang="pt-BR" dirty="0" err="1"/>
              <a:t>consideraba</a:t>
            </a:r>
            <a:r>
              <a:rPr lang="pt-BR" dirty="0"/>
              <a:t> una </a:t>
            </a:r>
            <a:r>
              <a:rPr lang="pt-BR" dirty="0" err="1"/>
              <a:t>mensajera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Señor</a:t>
            </a:r>
            <a:r>
              <a:rPr lang="pt-BR" dirty="0"/>
              <a:t>. </a:t>
            </a:r>
            <a:r>
              <a:rPr lang="pt-BR" dirty="0" err="1"/>
              <a:t>Recibió</a:t>
            </a:r>
            <a:r>
              <a:rPr lang="pt-BR" dirty="0"/>
              <a:t> más de 2 mil </a:t>
            </a:r>
            <a:r>
              <a:rPr lang="pt-BR" dirty="0" err="1"/>
              <a:t>sueños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visiones, que a </a:t>
            </a:r>
            <a:r>
              <a:rPr lang="pt-BR" dirty="0" err="1"/>
              <a:t>veces</a:t>
            </a:r>
            <a:r>
              <a:rPr lang="pt-BR" dirty="0"/>
              <a:t> </a:t>
            </a:r>
            <a:r>
              <a:rPr lang="pt-BR" dirty="0" err="1"/>
              <a:t>ocurrían</a:t>
            </a:r>
            <a:r>
              <a:rPr lang="pt-BR" dirty="0"/>
              <a:t> durante </a:t>
            </a:r>
            <a:r>
              <a:rPr lang="pt-BR" dirty="0" err="1"/>
              <a:t>reuniones</a:t>
            </a:r>
            <a:r>
              <a:rPr lang="pt-BR" dirty="0"/>
              <a:t> de </a:t>
            </a:r>
            <a:r>
              <a:rPr lang="pt-BR" dirty="0" err="1"/>
              <a:t>oración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eran</a:t>
            </a:r>
            <a:r>
              <a:rPr lang="pt-BR" dirty="0"/>
              <a:t> </a:t>
            </a:r>
            <a:r>
              <a:rPr lang="pt-BR" dirty="0" err="1"/>
              <a:t>percibidos</a:t>
            </a:r>
            <a:r>
              <a:rPr lang="pt-BR" dirty="0"/>
              <a:t> por </a:t>
            </a:r>
            <a:r>
              <a:rPr lang="pt-BR" dirty="0" err="1"/>
              <a:t>otras</a:t>
            </a:r>
            <a:r>
              <a:rPr lang="pt-BR" dirty="0"/>
              <a:t> personas. Sus escritos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su</a:t>
            </a:r>
            <a:r>
              <a:rPr lang="pt-BR" dirty="0"/>
              <a:t> vida </a:t>
            </a:r>
            <a:r>
              <a:rPr lang="pt-BR" dirty="0" err="1"/>
              <a:t>personal</a:t>
            </a:r>
            <a:r>
              <a:rPr lang="pt-BR" dirty="0"/>
              <a:t> </a:t>
            </a:r>
            <a:r>
              <a:rPr lang="pt-BR" dirty="0" err="1"/>
              <a:t>exaltaban</a:t>
            </a:r>
            <a:r>
              <a:rPr lang="pt-BR" dirty="0"/>
              <a:t> dos aspectos: Cristo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Palabra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.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2FC0671C-5623-CF44-AAC9-717325884D46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B4DE85-C96E-D247-871B-B451BAB03DF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JUEVES</a:t>
            </a:r>
          </a:p>
        </p:txBody>
      </p:sp>
    </p:spTree>
    <p:extLst>
      <p:ext uri="{BB962C8B-B14F-4D97-AF65-F5344CB8AC3E}">
        <p14:creationId xmlns:p14="http://schemas.microsoft.com/office/powerpoint/2010/main" val="23998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3AE0835-65A8-7548-B2F1-284BF322E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Ella no era </a:t>
            </a:r>
            <a:r>
              <a:rPr lang="pt-BR" dirty="0" err="1"/>
              <a:t>perfecta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no </a:t>
            </a:r>
            <a:r>
              <a:rPr lang="pt-BR" dirty="0" err="1"/>
              <a:t>debe</a:t>
            </a:r>
            <a:r>
              <a:rPr lang="pt-BR" dirty="0"/>
              <a:t> ser reverenciada, </a:t>
            </a:r>
            <a:r>
              <a:rPr lang="pt-BR" dirty="0" err="1"/>
              <a:t>pues</a:t>
            </a:r>
            <a:r>
              <a:rPr lang="pt-BR" dirty="0"/>
              <a:t> </a:t>
            </a:r>
            <a:r>
              <a:rPr lang="pt-BR" dirty="0" err="1"/>
              <a:t>fue</a:t>
            </a:r>
            <a:r>
              <a:rPr lang="pt-BR" dirty="0"/>
              <a:t> una persona </a:t>
            </a:r>
            <a:r>
              <a:rPr lang="pt-BR" dirty="0" err="1"/>
              <a:t>común</a:t>
            </a:r>
            <a:r>
              <a:rPr lang="pt-BR" dirty="0"/>
              <a:t>, como </a:t>
            </a:r>
            <a:r>
              <a:rPr lang="pt-BR" dirty="0" err="1"/>
              <a:t>cualquiera</a:t>
            </a:r>
            <a:r>
              <a:rPr lang="pt-BR" dirty="0"/>
              <a:t> de </a:t>
            </a:r>
            <a:r>
              <a:rPr lang="pt-BR" dirty="0" err="1"/>
              <a:t>nosotros</a:t>
            </a:r>
            <a:r>
              <a:rPr lang="pt-BR" dirty="0"/>
              <a:t>. </a:t>
            </a:r>
            <a:r>
              <a:rPr lang="pt-BR" dirty="0" err="1"/>
              <a:t>Sin</a:t>
            </a:r>
            <a:r>
              <a:rPr lang="pt-BR" dirty="0"/>
              <a:t> embargo, </a:t>
            </a:r>
            <a:r>
              <a:rPr lang="pt-BR" dirty="0" err="1"/>
              <a:t>todavía</a:t>
            </a:r>
            <a:r>
              <a:rPr lang="pt-BR" dirty="0"/>
              <a:t> </a:t>
            </a:r>
            <a:r>
              <a:rPr lang="pt-BR" dirty="0" err="1"/>
              <a:t>hoy</a:t>
            </a:r>
            <a:r>
              <a:rPr lang="pt-BR" dirty="0"/>
              <a:t> somos </a:t>
            </a:r>
            <a:r>
              <a:rPr lang="pt-BR" dirty="0" err="1"/>
              <a:t>bendecidos</a:t>
            </a:r>
            <a:r>
              <a:rPr lang="pt-BR" dirty="0"/>
              <a:t> por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ministerio</a:t>
            </a:r>
            <a:r>
              <a:rPr lang="pt-BR" dirty="0"/>
              <a:t> </a:t>
            </a:r>
            <a:r>
              <a:rPr lang="pt-BR" dirty="0" err="1"/>
              <a:t>desinteresado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somos </a:t>
            </a:r>
            <a:r>
              <a:rPr lang="pt-BR" dirty="0" err="1"/>
              <a:t>llamados</a:t>
            </a:r>
            <a:r>
              <a:rPr lang="pt-BR" dirty="0"/>
              <a:t> por </a:t>
            </a:r>
            <a:r>
              <a:rPr lang="pt-BR" dirty="0" err="1"/>
              <a:t>Dios</a:t>
            </a:r>
            <a:r>
              <a:rPr lang="pt-BR" dirty="0"/>
              <a:t> para ser beneficiados por sus escritos, si queremos prosperar.</a:t>
            </a:r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63B4F8D3-71D4-3449-A660-99218CD92388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" r="551"/>
          <a:stretch/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68C19E-DD85-F544-A70E-88F1A7DEFBD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JUEVES</a:t>
            </a:r>
          </a:p>
        </p:txBody>
      </p:sp>
    </p:spTree>
    <p:extLst>
      <p:ext uri="{BB962C8B-B14F-4D97-AF65-F5344CB8AC3E}">
        <p14:creationId xmlns:p14="http://schemas.microsoft.com/office/powerpoint/2010/main" val="8840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42B02315-E2AE-E041-B524-6C0AE61F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VALORA NUESTRA IDENTIDAD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44E99BC7-BE0C-AB44-9FFE-FB31F91F6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092036"/>
            <a:ext cx="6247461" cy="4093611"/>
          </a:xfrm>
        </p:spPr>
        <p:txBody>
          <a:bodyPr>
            <a:normAutofit/>
          </a:bodyPr>
          <a:lstStyle/>
          <a:p>
            <a:r>
              <a:rPr lang="pt-BR" dirty="0"/>
              <a:t>Una de </a:t>
            </a:r>
            <a:r>
              <a:rPr lang="pt-BR" dirty="0" err="1"/>
              <a:t>las</a:t>
            </a:r>
            <a:r>
              <a:rPr lang="pt-BR" dirty="0"/>
              <a:t> más </a:t>
            </a:r>
            <a:r>
              <a:rPr lang="pt-BR" dirty="0" err="1"/>
              <a:t>bellas</a:t>
            </a:r>
            <a:r>
              <a:rPr lang="pt-BR" dirty="0"/>
              <a:t> características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 Adventista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Séptimo</a:t>
            </a:r>
            <a:r>
              <a:rPr lang="pt-BR" dirty="0"/>
              <a:t> </a:t>
            </a:r>
            <a:r>
              <a:rPr lang="pt-BR" dirty="0" err="1"/>
              <a:t>Día</a:t>
            </a:r>
            <a:r>
              <a:rPr lang="pt-BR" dirty="0"/>
              <a:t> es que </a:t>
            </a:r>
            <a:r>
              <a:rPr lang="pt-BR" dirty="0" err="1"/>
              <a:t>su</a:t>
            </a:r>
            <a:r>
              <a:rPr lang="pt-BR" dirty="0"/>
              <a:t> inicio </a:t>
            </a:r>
            <a:r>
              <a:rPr lang="pt-BR" dirty="0" err="1"/>
              <a:t>fue</a:t>
            </a:r>
            <a:r>
              <a:rPr lang="pt-BR" dirty="0"/>
              <a:t> marcado por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unión</a:t>
            </a:r>
            <a:r>
              <a:rPr lang="pt-BR" dirty="0"/>
              <a:t> de personas </a:t>
            </a:r>
            <a:r>
              <a:rPr lang="pt-BR" dirty="0" err="1"/>
              <a:t>y</a:t>
            </a:r>
            <a:r>
              <a:rPr lang="pt-BR" dirty="0"/>
              <a:t> líneas de pensamento diferentes. A pesar de </a:t>
            </a:r>
            <a:r>
              <a:rPr lang="pt-BR" dirty="0" err="1"/>
              <a:t>las</a:t>
            </a:r>
            <a:r>
              <a:rPr lang="pt-BR" dirty="0"/>
              <a:t> diferencias, </a:t>
            </a:r>
            <a:r>
              <a:rPr lang="pt-BR" dirty="0" err="1"/>
              <a:t>esas</a:t>
            </a:r>
            <a:r>
              <a:rPr lang="pt-BR" dirty="0"/>
              <a:t> personas </a:t>
            </a:r>
            <a:r>
              <a:rPr lang="pt-BR" dirty="0" err="1"/>
              <a:t>fueron</a:t>
            </a:r>
            <a:r>
              <a:rPr lang="pt-BR" dirty="0"/>
              <a:t> </a:t>
            </a:r>
            <a:r>
              <a:rPr lang="pt-BR" dirty="0" err="1"/>
              <a:t>lo</a:t>
            </a:r>
            <a:r>
              <a:rPr lang="pt-BR" dirty="0"/>
              <a:t> suficientemente humildes como para </a:t>
            </a:r>
            <a:r>
              <a:rPr lang="pt-BR" dirty="0" err="1"/>
              <a:t>estudiar</a:t>
            </a:r>
            <a:r>
              <a:rPr lang="pt-BR" dirty="0"/>
              <a:t>, discutir </a:t>
            </a:r>
            <a:r>
              <a:rPr lang="pt-BR" dirty="0" err="1"/>
              <a:t>y</a:t>
            </a:r>
            <a:r>
              <a:rPr lang="pt-BR" dirty="0"/>
              <a:t> orar juntas para que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guiara.</a:t>
            </a: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3731DB3E-3770-BE44-8DAD-9A00689CAC0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" r="17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2A71358-87E5-DF49-923D-3FE9E3619F6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VIERNES</a:t>
            </a:r>
          </a:p>
        </p:txBody>
      </p:sp>
    </p:spTree>
    <p:extLst>
      <p:ext uri="{BB962C8B-B14F-4D97-AF65-F5344CB8AC3E}">
        <p14:creationId xmlns:p14="http://schemas.microsoft.com/office/powerpoint/2010/main" val="11421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F0F451A7-EB2A-9640-893A-6E9BC072B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Es </a:t>
            </a:r>
            <a:r>
              <a:rPr lang="pt-BR" dirty="0" err="1"/>
              <a:t>necesario</a:t>
            </a:r>
            <a:r>
              <a:rPr lang="pt-BR" dirty="0"/>
              <a:t> buscar </a:t>
            </a:r>
            <a:r>
              <a:rPr lang="pt-BR" dirty="0" err="1"/>
              <a:t>información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fuentes</a:t>
            </a:r>
            <a:r>
              <a:rPr lang="pt-BR" dirty="0"/>
              <a:t> seguras; </a:t>
            </a:r>
            <a:r>
              <a:rPr lang="pt-BR" dirty="0" err="1"/>
              <a:t>siempre</a:t>
            </a:r>
            <a:r>
              <a:rPr lang="pt-BR" dirty="0"/>
              <a:t> recordando </a:t>
            </a:r>
            <a:r>
              <a:rPr lang="pt-BR" dirty="0" err="1"/>
              <a:t>quién</a:t>
            </a:r>
            <a:r>
              <a:rPr lang="pt-BR" dirty="0"/>
              <a:t> eres </a:t>
            </a:r>
            <a:r>
              <a:rPr lang="pt-BR" dirty="0" err="1"/>
              <a:t>tú</a:t>
            </a:r>
            <a:r>
              <a:rPr lang="pt-BR" dirty="0"/>
              <a:t>: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hijo</a:t>
            </a:r>
            <a:r>
              <a:rPr lang="pt-BR" dirty="0"/>
              <a:t> o una </a:t>
            </a:r>
            <a:r>
              <a:rPr lang="pt-BR" dirty="0" err="1"/>
              <a:t>hija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 que forma parte de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gran</a:t>
            </a:r>
            <a:r>
              <a:rPr lang="pt-BR" dirty="0"/>
              <a:t> </a:t>
            </a:r>
            <a:r>
              <a:rPr lang="pt-BR" dirty="0" err="1"/>
              <a:t>movimiento</a:t>
            </a:r>
            <a:r>
              <a:rPr lang="pt-BR" dirty="0"/>
              <a:t> profético </a:t>
            </a:r>
            <a:r>
              <a:rPr lang="pt-BR" dirty="0" err="1"/>
              <a:t>llamado</a:t>
            </a:r>
            <a:r>
              <a:rPr lang="pt-BR" dirty="0"/>
              <a:t> para preparar a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pueblo</a:t>
            </a:r>
            <a:r>
              <a:rPr lang="pt-BR" dirty="0"/>
              <a:t> para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regreso</a:t>
            </a:r>
            <a:r>
              <a:rPr lang="pt-BR" dirty="0"/>
              <a:t> de </a:t>
            </a:r>
            <a:r>
              <a:rPr lang="pt-BR" dirty="0" err="1"/>
              <a:t>Jesús</a:t>
            </a:r>
            <a:r>
              <a:rPr lang="pt-BR" dirty="0"/>
              <a:t>.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15C386BD-D602-1048-9B1A-F75A6F6833B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41866F-EA31-7244-A178-5A0782F6193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SEXTA</a:t>
            </a:r>
          </a:p>
        </p:txBody>
      </p:sp>
    </p:spTree>
    <p:extLst>
      <p:ext uri="{BB962C8B-B14F-4D97-AF65-F5344CB8AC3E}">
        <p14:creationId xmlns:p14="http://schemas.microsoft.com/office/powerpoint/2010/main" val="812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3F7B06-6BE4-5546-8261-2D0BC07631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Identidad</a:t>
            </a:r>
            <a:r>
              <a:rPr lang="pt-BR" dirty="0"/>
              <a:t> adventista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E689C7E-050B-1C4F-ACF0-3AF7019C2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5099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9D37628-9D18-C748-AACC-532C5FB1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IDENTIDAD ÚNICA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31F241C-0B69-3E42-94A7-5F11F60ED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1996225"/>
            <a:ext cx="6247461" cy="4189422"/>
          </a:xfrm>
        </p:spPr>
        <p:txBody>
          <a:bodyPr>
            <a:normAutofit/>
          </a:bodyPr>
          <a:lstStyle/>
          <a:p>
            <a:r>
              <a:rPr lang="pt-BR" dirty="0"/>
              <a:t>Los adventistas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séptimo</a:t>
            </a:r>
            <a:r>
              <a:rPr lang="pt-BR" dirty="0"/>
              <a:t> </a:t>
            </a:r>
            <a:r>
              <a:rPr lang="pt-BR" dirty="0" err="1"/>
              <a:t>día</a:t>
            </a:r>
            <a:r>
              <a:rPr lang="pt-BR" dirty="0"/>
              <a:t> </a:t>
            </a:r>
            <a:r>
              <a:rPr lang="pt-BR" dirty="0" err="1"/>
              <a:t>entienden</a:t>
            </a:r>
            <a:r>
              <a:rPr lang="pt-BR" dirty="0"/>
              <a:t> que </a:t>
            </a:r>
            <a:r>
              <a:rPr lang="pt-BR" dirty="0" err="1"/>
              <a:t>forman</a:t>
            </a:r>
            <a:r>
              <a:rPr lang="pt-BR" dirty="0"/>
              <a:t> parte de </a:t>
            </a:r>
            <a:r>
              <a:rPr lang="pt-BR" dirty="0" err="1"/>
              <a:t>un</a:t>
            </a:r>
            <a:r>
              <a:rPr lang="pt-BR" dirty="0"/>
              <a:t> movimento levantado por </a:t>
            </a:r>
            <a:r>
              <a:rPr lang="pt-BR" dirty="0" err="1"/>
              <a:t>Dios</a:t>
            </a:r>
            <a:r>
              <a:rPr lang="pt-BR" dirty="0"/>
              <a:t> para preparar a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pueblo</a:t>
            </a:r>
            <a:r>
              <a:rPr lang="pt-BR" dirty="0"/>
              <a:t> para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regreso</a:t>
            </a:r>
            <a:r>
              <a:rPr lang="pt-BR" dirty="0"/>
              <a:t> de </a:t>
            </a:r>
            <a:r>
              <a:rPr lang="pt-BR" dirty="0" err="1"/>
              <a:t>Jesús</a:t>
            </a:r>
            <a:r>
              <a:rPr lang="pt-BR" dirty="0"/>
              <a:t>. </a:t>
            </a:r>
            <a:r>
              <a:rPr lang="pt-BR" dirty="0" err="1"/>
              <a:t>Nuestra</a:t>
            </a:r>
            <a:r>
              <a:rPr lang="pt-BR" dirty="0"/>
              <a:t> </a:t>
            </a:r>
            <a:r>
              <a:rPr lang="pt-BR" dirty="0" err="1"/>
              <a:t>misión</a:t>
            </a:r>
            <a:r>
              <a:rPr lang="pt-BR" dirty="0"/>
              <a:t> </a:t>
            </a:r>
            <a:r>
              <a:rPr lang="pt-BR" dirty="0" err="1"/>
              <a:t>dice</a:t>
            </a:r>
            <a:r>
              <a:rPr lang="pt-BR" dirty="0"/>
              <a:t> </a:t>
            </a:r>
            <a:r>
              <a:rPr lang="pt-BR" dirty="0" err="1"/>
              <a:t>quiénes</a:t>
            </a:r>
            <a:r>
              <a:rPr lang="pt-BR" dirty="0"/>
              <a:t> somos. </a:t>
            </a:r>
            <a:r>
              <a:rPr lang="pt-BR" dirty="0" err="1"/>
              <a:t>Fuimos</a:t>
            </a:r>
            <a:r>
              <a:rPr lang="pt-BR" dirty="0"/>
              <a:t> </a:t>
            </a:r>
            <a:r>
              <a:rPr lang="pt-BR" dirty="0" err="1"/>
              <a:t>llamados</a:t>
            </a:r>
            <a:r>
              <a:rPr lang="pt-BR" dirty="0"/>
              <a:t> a predicar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evangelio</a:t>
            </a:r>
            <a:r>
              <a:rPr lang="pt-BR" dirty="0"/>
              <a:t> a todas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naciones</a:t>
            </a:r>
            <a:r>
              <a:rPr lang="pt-BR" dirty="0"/>
              <a:t>, a toda criatura, antes que </a:t>
            </a:r>
            <a:r>
              <a:rPr lang="pt-BR" dirty="0" err="1"/>
              <a:t>venga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fin</a:t>
            </a:r>
            <a:r>
              <a:rPr lang="pt-BR" dirty="0"/>
              <a:t> (Mat. 24:14; Mar. 16:15).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88C6362B-EFAF-1945-9D4D-DFB6A0B0906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/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0D1A41-15E0-C546-B50E-D381749DE24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41630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2B366F-B136-5340-8BB1-3296D1B44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De </a:t>
            </a:r>
            <a:r>
              <a:rPr lang="pt-BR" dirty="0" err="1"/>
              <a:t>esa</a:t>
            </a:r>
            <a:r>
              <a:rPr lang="pt-BR" dirty="0"/>
              <a:t> </a:t>
            </a:r>
            <a:r>
              <a:rPr lang="pt-BR" dirty="0" err="1"/>
              <a:t>manera</a:t>
            </a:r>
            <a:r>
              <a:rPr lang="pt-BR" dirty="0"/>
              <a:t>, </a:t>
            </a:r>
            <a:r>
              <a:rPr lang="pt-BR" dirty="0" err="1"/>
              <a:t>aunque</a:t>
            </a:r>
            <a:r>
              <a:rPr lang="pt-BR" dirty="0"/>
              <a:t> entendamos que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tiene</a:t>
            </a:r>
            <a:r>
              <a:rPr lang="pt-BR" dirty="0"/>
              <a:t> </a:t>
            </a:r>
            <a:r>
              <a:rPr lang="pt-BR" dirty="0" err="1"/>
              <a:t>hijos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todas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iglesias</a:t>
            </a:r>
            <a:r>
              <a:rPr lang="pt-BR" dirty="0"/>
              <a:t>, </a:t>
            </a:r>
            <a:r>
              <a:rPr lang="pt-BR" dirty="0" err="1"/>
              <a:t>en</a:t>
            </a:r>
            <a:r>
              <a:rPr lang="pt-BR" dirty="0"/>
              <a:t> todas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religiones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, </a:t>
            </a:r>
            <a:r>
              <a:rPr lang="pt-BR" dirty="0" err="1"/>
              <a:t>sin</a:t>
            </a:r>
            <a:r>
              <a:rPr lang="pt-BR" dirty="0"/>
              <a:t> </a:t>
            </a:r>
            <a:r>
              <a:rPr lang="pt-BR" dirty="0" err="1"/>
              <a:t>duda</a:t>
            </a:r>
            <a:r>
              <a:rPr lang="pt-BR" dirty="0"/>
              <a:t> </a:t>
            </a:r>
            <a:r>
              <a:rPr lang="pt-BR" dirty="0" err="1"/>
              <a:t>alguna</a:t>
            </a:r>
            <a:r>
              <a:rPr lang="pt-BR" dirty="0"/>
              <a:t>, hasta </a:t>
            </a:r>
            <a:r>
              <a:rPr lang="pt-BR" dirty="0" err="1"/>
              <a:t>afuera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denominaciones</a:t>
            </a:r>
            <a:r>
              <a:rPr lang="pt-BR" dirty="0"/>
              <a:t>, </a:t>
            </a:r>
            <a:r>
              <a:rPr lang="pt-BR" dirty="0" err="1"/>
              <a:t>él</a:t>
            </a:r>
            <a:r>
              <a:rPr lang="pt-BR" dirty="0"/>
              <a:t> </a:t>
            </a:r>
            <a:r>
              <a:rPr lang="pt-BR" dirty="0" err="1"/>
              <a:t>levantó</a:t>
            </a:r>
            <a:r>
              <a:rPr lang="pt-BR" dirty="0"/>
              <a:t> a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pueblo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Tierra</a:t>
            </a:r>
            <a:r>
              <a:rPr lang="pt-BR" dirty="0"/>
              <a:t> para que</a:t>
            </a:r>
          </a:p>
          <a:p>
            <a:r>
              <a:rPr lang="pt-BR" dirty="0"/>
              <a:t>proclamara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nombre</a:t>
            </a:r>
            <a:r>
              <a:rPr lang="pt-BR" dirty="0"/>
              <a:t> de </a:t>
            </a:r>
            <a:r>
              <a:rPr lang="pt-BR" dirty="0" err="1"/>
              <a:t>Jesucristo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validez de sus </a:t>
            </a:r>
            <a:r>
              <a:rPr lang="pt-BR" dirty="0" err="1"/>
              <a:t>mandamientos</a:t>
            </a:r>
            <a:r>
              <a:rPr lang="pt-BR" dirty="0"/>
              <a:t>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FCBFC839-F1BC-5842-8F6F-3B632A9B59C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80E669-0576-DF44-814F-6DBC869CDA2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27288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696FE44D-35DF-534A-BCF1-BDCFD23B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 LA DESILUSIÓN A LA ESPERANZA</a:t>
            </a:r>
          </a:p>
        </p:txBody>
      </p:sp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0ABABCE2-B5D5-8F48-9725-31F56ED0796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" r="17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845443B-C933-CF46-9C6C-3CDC3E996B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1969BE-C8F5-E84E-853A-CFB13E566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Los adventistas </a:t>
            </a:r>
            <a:r>
              <a:rPr lang="pt-BR" dirty="0" err="1"/>
              <a:t>milleritas</a:t>
            </a:r>
            <a:r>
              <a:rPr lang="pt-BR" dirty="0"/>
              <a:t>, </a:t>
            </a:r>
            <a:r>
              <a:rPr lang="pt-BR" dirty="0" err="1"/>
              <a:t>pertenecientes</a:t>
            </a:r>
            <a:r>
              <a:rPr lang="pt-BR" dirty="0"/>
              <a:t> a varias </a:t>
            </a:r>
            <a:r>
              <a:rPr lang="pt-BR" dirty="0" err="1"/>
              <a:t>denominaciones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que no </a:t>
            </a:r>
            <a:r>
              <a:rPr lang="pt-BR" dirty="0" err="1"/>
              <a:t>habían</a:t>
            </a:r>
            <a:r>
              <a:rPr lang="pt-BR" dirty="0"/>
              <a:t> fundado </a:t>
            </a:r>
            <a:r>
              <a:rPr lang="pt-BR" dirty="0" err="1"/>
              <a:t>ninguna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, </a:t>
            </a:r>
            <a:r>
              <a:rPr lang="pt-BR" dirty="0" err="1"/>
              <a:t>entendían</a:t>
            </a:r>
            <a:r>
              <a:rPr lang="pt-BR" dirty="0"/>
              <a:t> que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purificación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Santuario</a:t>
            </a:r>
            <a:r>
              <a:rPr lang="pt-BR" dirty="0"/>
              <a:t>, anunciada em Daniel 8:14, se </a:t>
            </a:r>
            <a:r>
              <a:rPr lang="pt-BR" dirty="0" err="1"/>
              <a:t>refería</a:t>
            </a:r>
            <a:r>
              <a:rPr lang="pt-BR" dirty="0"/>
              <a:t> 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purificación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Tierra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fuego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 (2 Ped. 3:7). De </a:t>
            </a:r>
            <a:r>
              <a:rPr lang="pt-BR" dirty="0" err="1"/>
              <a:t>esa</a:t>
            </a:r>
            <a:r>
              <a:rPr lang="pt-BR" dirty="0"/>
              <a:t> </a:t>
            </a:r>
            <a:r>
              <a:rPr lang="pt-BR" dirty="0" err="1"/>
              <a:t>manera</a:t>
            </a:r>
            <a:r>
              <a:rPr lang="pt-BR" dirty="0"/>
              <a:t>, </a:t>
            </a:r>
            <a:r>
              <a:rPr lang="pt-BR" dirty="0" err="1"/>
              <a:t>esperaban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segunda </a:t>
            </a:r>
            <a:r>
              <a:rPr lang="pt-BR" dirty="0" err="1"/>
              <a:t>venida</a:t>
            </a:r>
            <a:r>
              <a:rPr lang="pt-BR" dirty="0"/>
              <a:t> de Cristo para 1843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después</a:t>
            </a:r>
            <a:r>
              <a:rPr lang="pt-BR" dirty="0"/>
              <a:t> </a:t>
            </a:r>
            <a:r>
              <a:rPr lang="pt-BR" dirty="0" err="1"/>
              <a:t>rehicieron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cálculos para </a:t>
            </a:r>
            <a:r>
              <a:rPr lang="pt-BR" dirty="0" err="1"/>
              <a:t>llegar</a:t>
            </a:r>
            <a:r>
              <a:rPr lang="pt-BR" dirty="0"/>
              <a:t> al 22 de </a:t>
            </a:r>
            <a:r>
              <a:rPr lang="pt-BR" dirty="0" err="1"/>
              <a:t>octubre</a:t>
            </a:r>
            <a:r>
              <a:rPr lang="pt-BR" dirty="0"/>
              <a:t> de 1844, hasta que </a:t>
            </a:r>
            <a:r>
              <a:rPr lang="pt-BR" dirty="0" err="1"/>
              <a:t>la</a:t>
            </a:r>
            <a:r>
              <a:rPr lang="pt-BR" dirty="0"/>
              <a:t> espera </a:t>
            </a:r>
            <a:r>
              <a:rPr lang="pt-BR" dirty="0" err="1"/>
              <a:t>fue</a:t>
            </a:r>
            <a:r>
              <a:rPr lang="pt-BR" dirty="0"/>
              <a:t> finalmente frustrada, ocasionando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llamado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“</a:t>
            </a:r>
            <a:r>
              <a:rPr lang="pt-BR" dirty="0" err="1"/>
              <a:t>Gran</a:t>
            </a:r>
            <a:r>
              <a:rPr lang="pt-BR" dirty="0"/>
              <a:t> Chasco”.</a:t>
            </a:r>
          </a:p>
        </p:txBody>
      </p:sp>
    </p:spTree>
    <p:extLst>
      <p:ext uri="{BB962C8B-B14F-4D97-AF65-F5344CB8AC3E}">
        <p14:creationId xmlns:p14="http://schemas.microsoft.com/office/powerpoint/2010/main" val="3496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Conteúdo 19">
            <a:extLst>
              <a:ext uri="{FF2B5EF4-FFF2-40B4-BE49-F238E27FC236}">
                <a16:creationId xmlns:a16="http://schemas.microsoft.com/office/drawing/2014/main" id="{22203540-3C7A-F24F-9ACD-3EB68DD62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cenizas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chasco,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pequeño</a:t>
            </a:r>
            <a:r>
              <a:rPr lang="pt-BR" dirty="0"/>
              <a:t> grupo de </a:t>
            </a:r>
            <a:r>
              <a:rPr lang="pt-BR" dirty="0" err="1"/>
              <a:t>piadosos</a:t>
            </a:r>
            <a:r>
              <a:rPr lang="pt-BR" dirty="0"/>
              <a:t> se </a:t>
            </a:r>
            <a:r>
              <a:rPr lang="pt-BR" dirty="0" err="1"/>
              <a:t>sumergió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estudiode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Sagradas Escrituras. La </a:t>
            </a:r>
            <a:r>
              <a:rPr lang="pt-BR" dirty="0" err="1"/>
              <a:t>profecía</a:t>
            </a:r>
            <a:r>
              <a:rPr lang="pt-BR" dirty="0"/>
              <a:t> de </a:t>
            </a:r>
            <a:r>
              <a:rPr lang="pt-BR" dirty="0" err="1"/>
              <a:t>tiempo</a:t>
            </a:r>
            <a:r>
              <a:rPr lang="pt-BR" dirty="0"/>
              <a:t> </a:t>
            </a:r>
            <a:r>
              <a:rPr lang="pt-BR" dirty="0" err="1"/>
              <a:t>estaba</a:t>
            </a:r>
            <a:r>
              <a:rPr lang="pt-BR" dirty="0"/>
              <a:t> </a:t>
            </a:r>
            <a:r>
              <a:rPr lang="pt-BR" dirty="0" err="1"/>
              <a:t>correcta</a:t>
            </a:r>
            <a:r>
              <a:rPr lang="pt-BR" dirty="0"/>
              <a:t>, pero ¿</a:t>
            </a:r>
            <a:r>
              <a:rPr lang="pt-BR" dirty="0" err="1"/>
              <a:t>qué</a:t>
            </a:r>
            <a:r>
              <a:rPr lang="pt-BR" dirty="0"/>
              <a:t> </a:t>
            </a:r>
            <a:r>
              <a:rPr lang="pt-BR" dirty="0" err="1"/>
              <a:t>podían</a:t>
            </a:r>
            <a:r>
              <a:rPr lang="pt-BR" dirty="0"/>
              <a:t> </a:t>
            </a:r>
            <a:r>
              <a:rPr lang="pt-BR" dirty="0" err="1"/>
              <a:t>decir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evento? </a:t>
            </a:r>
          </a:p>
          <a:p>
            <a:r>
              <a:rPr lang="pt-BR" dirty="0" err="1"/>
              <a:t>Después</a:t>
            </a:r>
            <a:r>
              <a:rPr lang="pt-BR" dirty="0"/>
              <a:t> de </a:t>
            </a:r>
            <a:r>
              <a:rPr lang="pt-BR" dirty="0" err="1"/>
              <a:t>mucho</a:t>
            </a:r>
            <a:r>
              <a:rPr lang="pt-BR" dirty="0"/>
              <a:t> </a:t>
            </a:r>
            <a:r>
              <a:rPr lang="pt-BR" dirty="0" err="1"/>
              <a:t>estudio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oración</a:t>
            </a:r>
            <a:r>
              <a:rPr lang="pt-BR" dirty="0"/>
              <a:t>, </a:t>
            </a:r>
            <a:r>
              <a:rPr lang="pt-BR" dirty="0" err="1"/>
              <a:t>descubrieron</a:t>
            </a:r>
            <a:r>
              <a:rPr lang="pt-BR" dirty="0"/>
              <a:t> que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Santuario</a:t>
            </a:r>
            <a:r>
              <a:rPr lang="pt-BR" dirty="0"/>
              <a:t> al que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pasaje</a:t>
            </a:r>
            <a:r>
              <a:rPr lang="pt-BR" dirty="0"/>
              <a:t> de Daniel 8:14 se </a:t>
            </a:r>
            <a:r>
              <a:rPr lang="pt-BR" dirty="0" err="1"/>
              <a:t>refería</a:t>
            </a:r>
            <a:r>
              <a:rPr lang="pt-BR" dirty="0"/>
              <a:t>, era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Santuario</a:t>
            </a:r>
            <a:r>
              <a:rPr lang="pt-BR" dirty="0"/>
              <a:t> celestial (</a:t>
            </a:r>
            <a:r>
              <a:rPr lang="pt-BR" dirty="0" err="1"/>
              <a:t>Heb</a:t>
            </a:r>
            <a:r>
              <a:rPr lang="pt-BR" dirty="0"/>
              <a:t>. 8:1, 2; 9:11-15; </a:t>
            </a:r>
            <a:r>
              <a:rPr lang="pt-BR" dirty="0" err="1"/>
              <a:t>Apoc</a:t>
            </a:r>
            <a:r>
              <a:rPr lang="pt-BR" dirty="0"/>
              <a:t>. 11:19).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C74DC14E-43BC-E144-8774-0722D394F87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8" r="1218"/>
          <a:stretch/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CAD502-D0BE-DE4C-9901-390D08B0AA4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12669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7606E57B-CF1B-D144-98B0-B2A6A401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UNA CASA EN EL CIELO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1E9903E9-F588-7943-B57B-284052926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0"/>
            <a:ext cx="6247461" cy="358460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Evidencias bíblicas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Santuario</a:t>
            </a:r>
            <a:r>
              <a:rPr lang="pt-BR" dirty="0"/>
              <a:t> celestial no </a:t>
            </a:r>
            <a:r>
              <a:rPr lang="pt-BR" dirty="0" err="1"/>
              <a:t>faltan</a:t>
            </a:r>
            <a:r>
              <a:rPr lang="pt-BR" dirty="0"/>
              <a:t>. El autor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Apocalipsis</a:t>
            </a:r>
            <a:r>
              <a:rPr lang="pt-BR" dirty="0"/>
              <a:t> </a:t>
            </a:r>
            <a:r>
              <a:rPr lang="pt-BR" dirty="0" err="1"/>
              <a:t>hace</a:t>
            </a:r>
            <a:r>
              <a:rPr lang="pt-BR" dirty="0"/>
              <a:t> referencia al </a:t>
            </a:r>
            <a:r>
              <a:rPr lang="pt-BR" dirty="0" err="1"/>
              <a:t>Santuario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, que se </a:t>
            </a:r>
            <a:r>
              <a:rPr lang="pt-BR" dirty="0" err="1"/>
              <a:t>encuentra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cielo</a:t>
            </a:r>
            <a:r>
              <a:rPr lang="pt-BR" dirty="0"/>
              <a:t> (</a:t>
            </a:r>
            <a:r>
              <a:rPr lang="pt-BR" dirty="0" err="1"/>
              <a:t>Apoc</a:t>
            </a:r>
            <a:r>
              <a:rPr lang="pt-BR" dirty="0"/>
              <a:t>. 11:19).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él</a:t>
            </a:r>
            <a:r>
              <a:rPr lang="pt-BR" dirty="0"/>
              <a:t>, </a:t>
            </a:r>
            <a:r>
              <a:rPr lang="pt-BR" dirty="0" err="1"/>
              <a:t>Jesús</a:t>
            </a:r>
            <a:r>
              <a:rPr lang="pt-BR" dirty="0"/>
              <a:t> ministra como </a:t>
            </a:r>
            <a:r>
              <a:rPr lang="pt-BR" dirty="0" err="1"/>
              <a:t>nuestro</a:t>
            </a:r>
            <a:r>
              <a:rPr lang="pt-BR" dirty="0"/>
              <a:t> Sumo Sacerdote (</a:t>
            </a:r>
            <a:r>
              <a:rPr lang="pt-BR" dirty="0" err="1"/>
              <a:t>Heb</a:t>
            </a:r>
            <a:r>
              <a:rPr lang="pt-BR" dirty="0"/>
              <a:t>. 8:1, 2). Por </a:t>
            </a:r>
            <a:r>
              <a:rPr lang="pt-BR" dirty="0" err="1"/>
              <a:t>su</a:t>
            </a:r>
            <a:r>
              <a:rPr lang="pt-BR" dirty="0"/>
              <a:t> sangre, Cristo </a:t>
            </a:r>
            <a:r>
              <a:rPr lang="pt-BR" dirty="0" err="1"/>
              <a:t>entró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Santuario</a:t>
            </a:r>
            <a:r>
              <a:rPr lang="pt-BR" dirty="0"/>
              <a:t> celestial </a:t>
            </a:r>
            <a:r>
              <a:rPr lang="pt-BR" dirty="0" err="1"/>
              <a:t>y</a:t>
            </a:r>
            <a:r>
              <a:rPr lang="pt-BR" dirty="0"/>
              <a:t> por </a:t>
            </a:r>
            <a:r>
              <a:rPr lang="pt-BR" dirty="0" err="1"/>
              <a:t>eso</a:t>
            </a:r>
            <a:r>
              <a:rPr lang="pt-BR" dirty="0"/>
              <a:t> es </a:t>
            </a:r>
            <a:r>
              <a:rPr lang="pt-BR" dirty="0" err="1"/>
              <a:t>nuestro</a:t>
            </a:r>
            <a:r>
              <a:rPr lang="pt-BR" dirty="0"/>
              <a:t> Mediador (</a:t>
            </a:r>
            <a:r>
              <a:rPr lang="pt-BR" dirty="0" err="1"/>
              <a:t>Heb</a:t>
            </a:r>
            <a:r>
              <a:rPr lang="pt-BR" dirty="0"/>
              <a:t>. 9:12, 14, 15). </a:t>
            </a:r>
            <a:r>
              <a:rPr lang="pt-BR" dirty="0" err="1"/>
              <a:t>En</a:t>
            </a:r>
            <a:r>
              <a:rPr lang="pt-BR" dirty="0"/>
              <a:t> este </a:t>
            </a:r>
            <a:r>
              <a:rPr lang="pt-BR" dirty="0" err="1"/>
              <a:t>Santuario</a:t>
            </a:r>
            <a:r>
              <a:rPr lang="pt-BR" dirty="0"/>
              <a:t> </a:t>
            </a:r>
            <a:r>
              <a:rPr lang="pt-BR" dirty="0" err="1"/>
              <a:t>debería</a:t>
            </a:r>
            <a:r>
              <a:rPr lang="pt-BR" dirty="0"/>
              <a:t> </a:t>
            </a:r>
            <a:r>
              <a:rPr lang="pt-BR" dirty="0" err="1"/>
              <a:t>ocurrir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juicio</a:t>
            </a:r>
            <a:r>
              <a:rPr lang="pt-BR" dirty="0"/>
              <a:t> investigador </a:t>
            </a:r>
            <a:r>
              <a:rPr lang="pt-BR" dirty="0" err="1"/>
              <a:t>poco</a:t>
            </a:r>
            <a:r>
              <a:rPr lang="pt-BR" dirty="0"/>
              <a:t> antes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regreso</a:t>
            </a:r>
            <a:r>
              <a:rPr lang="pt-BR" dirty="0"/>
              <a:t> de </a:t>
            </a:r>
            <a:r>
              <a:rPr lang="pt-BR" dirty="0" err="1"/>
              <a:t>Jesús</a:t>
            </a:r>
            <a:r>
              <a:rPr lang="pt-BR" dirty="0"/>
              <a:t> a esta </a:t>
            </a:r>
            <a:r>
              <a:rPr lang="pt-BR" dirty="0" err="1"/>
              <a:t>Tierra</a:t>
            </a:r>
            <a:endParaRPr lang="pt-BR" dirty="0"/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27C49969-B904-F84D-9D32-256A7D9E49A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"/>
          <a:stretch/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731DC5B-6D8B-974B-9404-2978F46EB4A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LUNES</a:t>
            </a:r>
          </a:p>
        </p:txBody>
      </p:sp>
    </p:spTree>
    <p:extLst>
      <p:ext uri="{BB962C8B-B14F-4D97-AF65-F5344CB8AC3E}">
        <p14:creationId xmlns:p14="http://schemas.microsoft.com/office/powerpoint/2010/main" val="2244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0898B06-AAEA-E64F-8515-A4816065F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Nuestra</a:t>
            </a:r>
            <a:r>
              <a:rPr lang="pt-BR" dirty="0"/>
              <a:t> </a:t>
            </a:r>
            <a:r>
              <a:rPr lang="pt-BR" dirty="0" err="1"/>
              <a:t>fe</a:t>
            </a:r>
            <a:r>
              <a:rPr lang="pt-BR" dirty="0"/>
              <a:t> no se dirige a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Jesús</a:t>
            </a:r>
            <a:r>
              <a:rPr lang="pt-BR" dirty="0"/>
              <a:t> eternamente </a:t>
            </a:r>
            <a:r>
              <a:rPr lang="pt-BR" dirty="0" err="1"/>
              <a:t>inmóvil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agonizante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cruz, sino al Cristo vivo, que </a:t>
            </a:r>
            <a:r>
              <a:rPr lang="pt-BR" dirty="0" err="1"/>
              <a:t>resucitó</a:t>
            </a:r>
            <a:r>
              <a:rPr lang="pt-BR" dirty="0"/>
              <a:t> e intercede por </a:t>
            </a:r>
            <a:r>
              <a:rPr lang="pt-BR" dirty="0" err="1"/>
              <a:t>nosotros</a:t>
            </a:r>
            <a:r>
              <a:rPr lang="pt-BR" dirty="0"/>
              <a:t>. De esta </a:t>
            </a:r>
            <a:r>
              <a:rPr lang="pt-BR" dirty="0" err="1"/>
              <a:t>manera</a:t>
            </a:r>
            <a:r>
              <a:rPr lang="pt-BR" dirty="0"/>
              <a:t>, “</a:t>
            </a:r>
            <a:r>
              <a:rPr lang="pt-BR" dirty="0" err="1"/>
              <a:t>tenemos</a:t>
            </a:r>
            <a:r>
              <a:rPr lang="pt-BR" dirty="0"/>
              <a:t> ante </a:t>
            </a:r>
            <a:r>
              <a:rPr lang="pt-BR" dirty="0" err="1"/>
              <a:t>el</a:t>
            </a:r>
            <a:r>
              <a:rPr lang="pt-BR" dirty="0"/>
              <a:t> Padre a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intercesor</a:t>
            </a:r>
            <a:r>
              <a:rPr lang="pt-BR" dirty="0"/>
              <a:t>, a </a:t>
            </a:r>
            <a:r>
              <a:rPr lang="pt-BR" dirty="0" err="1"/>
              <a:t>Jesucristo</a:t>
            </a:r>
            <a:r>
              <a:rPr lang="pt-BR" dirty="0"/>
              <a:t>, </a:t>
            </a:r>
            <a:r>
              <a:rPr lang="pt-BR" dirty="0" err="1"/>
              <a:t>el</a:t>
            </a:r>
            <a:r>
              <a:rPr lang="pt-BR" dirty="0"/>
              <a:t> justo”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C32FC95A-0A2A-EF4E-819D-AD5C7957044A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" r="109"/>
          <a:stretch>
            <a:fillRect/>
          </a:stretch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6524895-E234-334C-A742-79B14FF2F12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LUNES</a:t>
            </a:r>
          </a:p>
        </p:txBody>
      </p:sp>
    </p:spTree>
    <p:extLst>
      <p:ext uri="{BB962C8B-B14F-4D97-AF65-F5344CB8AC3E}">
        <p14:creationId xmlns:p14="http://schemas.microsoft.com/office/powerpoint/2010/main" val="17530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67148C49-C12A-F64D-A489-4D88094E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MONUMENTO AL CREADOR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A9055A3-1A27-D644-A114-B05053053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008908"/>
            <a:ext cx="6247461" cy="4218302"/>
          </a:xfrm>
        </p:spPr>
        <p:txBody>
          <a:bodyPr>
            <a:normAutofit fontScale="85000" lnSpcReduction="10000"/>
          </a:bodyPr>
          <a:lstStyle/>
          <a:p>
            <a:r>
              <a:rPr lang="pt-BR" dirty="0" err="1"/>
              <a:t>Esa</a:t>
            </a:r>
            <a:r>
              <a:rPr lang="pt-BR" dirty="0"/>
              <a:t> es </a:t>
            </a:r>
            <a:r>
              <a:rPr lang="pt-BR" dirty="0" err="1"/>
              <a:t>la</a:t>
            </a:r>
            <a:r>
              <a:rPr lang="pt-BR" dirty="0"/>
              <a:t> triple </a:t>
            </a:r>
            <a:r>
              <a:rPr lang="pt-BR" dirty="0" err="1"/>
              <a:t>razón</a:t>
            </a:r>
            <a:r>
              <a:rPr lang="pt-BR" dirty="0"/>
              <a:t> para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cuarto</a:t>
            </a:r>
            <a:r>
              <a:rPr lang="pt-BR" dirty="0"/>
              <a:t> </a:t>
            </a:r>
            <a:r>
              <a:rPr lang="pt-BR" dirty="0" err="1"/>
              <a:t>mandamiento</a:t>
            </a:r>
            <a:r>
              <a:rPr lang="pt-BR" dirty="0"/>
              <a:t> (</a:t>
            </a:r>
            <a:r>
              <a:rPr lang="pt-BR" dirty="0" err="1"/>
              <a:t>Éxo</a:t>
            </a:r>
            <a:r>
              <a:rPr lang="pt-BR" dirty="0"/>
              <a:t>. 20:11). Génesis 2:3 afirma: </a:t>
            </a:r>
          </a:p>
          <a:p>
            <a:pPr marL="857250" lvl="1" indent="-514350">
              <a:buFont typeface="+mj-lt"/>
              <a:buAutoNum type="arabicPeriod"/>
            </a:pP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autoridad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sábado, destacado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establecido</a:t>
            </a:r>
            <a:r>
              <a:rPr lang="pt-BR" dirty="0"/>
              <a:t> por </a:t>
            </a:r>
            <a:r>
              <a:rPr lang="pt-BR" dirty="0" err="1"/>
              <a:t>el</a:t>
            </a:r>
            <a:r>
              <a:rPr lang="pt-BR" dirty="0"/>
              <a:t> próprio </a:t>
            </a:r>
            <a:r>
              <a:rPr lang="pt-BR" dirty="0" err="1"/>
              <a:t>Dios</a:t>
            </a:r>
            <a:r>
              <a:rPr lang="pt-BR" dirty="0"/>
              <a:t>; </a:t>
            </a:r>
          </a:p>
          <a:p>
            <a:pPr marL="857250" lvl="1" indent="-514350">
              <a:buFont typeface="+mj-lt"/>
              <a:buAutoNum type="arabicPeriod"/>
            </a:pP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universalidad</a:t>
            </a:r>
            <a:r>
              <a:rPr lang="pt-BR" dirty="0"/>
              <a:t>, porque </a:t>
            </a:r>
            <a:r>
              <a:rPr lang="pt-BR" dirty="0" err="1"/>
              <a:t>fue</a:t>
            </a:r>
            <a:r>
              <a:rPr lang="pt-BR" dirty="0"/>
              <a:t> dado a toda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humanidad</a:t>
            </a:r>
            <a:r>
              <a:rPr lang="pt-BR" dirty="0"/>
              <a:t>, </a:t>
            </a:r>
            <a:r>
              <a:rPr lang="pt-BR" dirty="0" err="1"/>
              <a:t>cuando</a:t>
            </a:r>
            <a:r>
              <a:rPr lang="pt-BR" dirty="0"/>
              <a:t> </a:t>
            </a:r>
            <a:r>
              <a:rPr lang="pt-BR" dirty="0" err="1"/>
              <a:t>todavía</a:t>
            </a:r>
            <a:r>
              <a:rPr lang="pt-BR" dirty="0"/>
              <a:t> no </a:t>
            </a:r>
            <a:r>
              <a:rPr lang="pt-BR" dirty="0" err="1"/>
              <a:t>había</a:t>
            </a:r>
            <a:r>
              <a:rPr lang="pt-BR" dirty="0"/>
              <a:t> </a:t>
            </a:r>
            <a:r>
              <a:rPr lang="pt-BR" dirty="0" err="1"/>
              <a:t>ninguna</a:t>
            </a:r>
            <a:r>
              <a:rPr lang="pt-BR" dirty="0"/>
              <a:t> </a:t>
            </a:r>
            <a:r>
              <a:rPr lang="pt-BR" dirty="0" err="1"/>
              <a:t>religión</a:t>
            </a:r>
            <a:r>
              <a:rPr lang="pt-BR" dirty="0"/>
              <a:t>, etnia o </a:t>
            </a:r>
            <a:r>
              <a:rPr lang="pt-BR" dirty="0" err="1"/>
              <a:t>cualquier</a:t>
            </a:r>
            <a:r>
              <a:rPr lang="pt-BR" dirty="0"/>
              <a:t> tipo de </a:t>
            </a:r>
            <a:r>
              <a:rPr lang="pt-BR" dirty="0" err="1"/>
              <a:t>división</a:t>
            </a:r>
            <a:r>
              <a:rPr lang="pt-BR" dirty="0"/>
              <a:t>; </a:t>
            </a:r>
            <a:r>
              <a:rPr lang="pt-BR" dirty="0" err="1"/>
              <a:t>y</a:t>
            </a:r>
            <a:r>
              <a:rPr lang="pt-BR" dirty="0"/>
              <a:t> </a:t>
            </a:r>
          </a:p>
          <a:p>
            <a:pPr marL="857250" lvl="1" indent="-514350">
              <a:buFont typeface="+mj-lt"/>
              <a:buAutoNum type="arabicPeriod"/>
            </a:pP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funcionalidad</a:t>
            </a:r>
            <a:r>
              <a:rPr lang="pt-BR" dirty="0"/>
              <a:t>, </a:t>
            </a:r>
            <a:r>
              <a:rPr lang="pt-BR" dirty="0" err="1"/>
              <a:t>pues</a:t>
            </a:r>
            <a:r>
              <a:rPr lang="pt-BR" dirty="0"/>
              <a:t> </a:t>
            </a:r>
            <a:r>
              <a:rPr lang="pt-BR" dirty="0" err="1"/>
              <a:t>fue</a:t>
            </a:r>
            <a:r>
              <a:rPr lang="pt-BR" dirty="0"/>
              <a:t> </a:t>
            </a:r>
            <a:r>
              <a:rPr lang="pt-BR" dirty="0" err="1"/>
              <a:t>establecido</a:t>
            </a:r>
            <a:r>
              <a:rPr lang="pt-BR" dirty="0"/>
              <a:t> para </a:t>
            </a:r>
            <a:r>
              <a:rPr lang="pt-BR" dirty="0" err="1"/>
              <a:t>proveer</a:t>
            </a:r>
            <a:r>
              <a:rPr lang="pt-BR" dirty="0"/>
              <a:t> </a:t>
            </a:r>
            <a:r>
              <a:rPr lang="pt-BR" dirty="0" err="1"/>
              <a:t>restauración</a:t>
            </a:r>
            <a:r>
              <a:rPr lang="pt-BR" dirty="0"/>
              <a:t> al ser humano,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comunión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Creador</a:t>
            </a:r>
            <a:r>
              <a:rPr lang="pt-BR" dirty="0"/>
              <a:t>.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5AD78505-1F78-5742-8514-5ABEE1E6BD1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/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D5031D8-42E6-5E44-A1E6-675126C4E72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MARTES</a:t>
            </a:r>
          </a:p>
        </p:txBody>
      </p:sp>
    </p:spTree>
    <p:extLst>
      <p:ext uri="{BB962C8B-B14F-4D97-AF65-F5344CB8AC3E}">
        <p14:creationId xmlns:p14="http://schemas.microsoft.com/office/powerpoint/2010/main" val="25016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eciendo en cristo- semana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67E97"/>
        </a:solidFill>
        <a:ln w="168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7D26A6C-E6F7-174A-80A9-1E24B251DE8F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9" ma:contentTypeDescription="Crie um novo documento." ma:contentTypeScope="" ma:versionID="262c986b108b92885c46cc39acefbeee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a6b70a767f2219ff4f68699b72ca7d2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Ordenn_x00fa_merico xmlns="4d66254c-b8c0-4e16-9669-44d49c614d61">0</Ordenn_x00fa_merico>
  </documentManagement>
</p:properties>
</file>

<file path=customXml/itemProps1.xml><?xml version="1.0" encoding="utf-8"?>
<ds:datastoreItem xmlns:ds="http://schemas.openxmlformats.org/officeDocument/2006/customXml" ds:itemID="{0C030E1D-1770-44EF-A3F3-2A45E6F08289}"/>
</file>

<file path=customXml/itemProps2.xml><?xml version="1.0" encoding="utf-8"?>
<ds:datastoreItem xmlns:ds="http://schemas.openxmlformats.org/officeDocument/2006/customXml" ds:itemID="{9F28E85E-0E8B-4AB6-AEAC-FCC32F9CE5CB}"/>
</file>

<file path=customXml/itemProps3.xml><?xml version="1.0" encoding="utf-8"?>
<ds:datastoreItem xmlns:ds="http://schemas.openxmlformats.org/officeDocument/2006/customXml" ds:itemID="{17A806AE-4BFF-4990-BC3F-7D1FD1329E2B}"/>
</file>

<file path=docProps/app.xml><?xml version="1.0" encoding="utf-8"?>
<Properties xmlns="http://schemas.openxmlformats.org/officeDocument/2006/extended-properties" xmlns:vt="http://schemas.openxmlformats.org/officeDocument/2006/docPropsVTypes">
  <Template>creciendo en cristo- semana 01</Template>
  <TotalTime>721</TotalTime>
  <Words>1012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Corbel</vt:lpstr>
      <vt:lpstr>Tahoma</vt:lpstr>
      <vt:lpstr>creciendo en cristo- semana 01</vt:lpstr>
      <vt:lpstr>Apresentação do PowerPoint</vt:lpstr>
      <vt:lpstr>Identidad adventista</vt:lpstr>
      <vt:lpstr>IDENTIDAD ÚNICA</vt:lpstr>
      <vt:lpstr>Apresentação do PowerPoint</vt:lpstr>
      <vt:lpstr>DE LA DESILUSIÓN A LA ESPERANZA</vt:lpstr>
      <vt:lpstr>Apresentação do PowerPoint</vt:lpstr>
      <vt:lpstr>UNA CASA EN EL CIELO</vt:lpstr>
      <vt:lpstr>Apresentação do PowerPoint</vt:lpstr>
      <vt:lpstr>MONUMENTO AL CREADOR</vt:lpstr>
      <vt:lpstr>siete orientaciones básicas: </vt:lpstr>
      <vt:lpstr>MIL MENTIRAS, UNA VERDAD</vt:lpstr>
      <vt:lpstr>Apresentação do PowerPoint</vt:lpstr>
      <vt:lpstr>MENSAJERA DEL SEÑOR</vt:lpstr>
      <vt:lpstr>Apresentação do PowerPoint</vt:lpstr>
      <vt:lpstr>VALORA NUESTRA IDENTIDAD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marcos aurelio gularte de castro</dc:creator>
  <cp:lastModifiedBy>DSA - Juninha Barboza</cp:lastModifiedBy>
  <cp:revision>21</cp:revision>
  <dcterms:created xsi:type="dcterms:W3CDTF">2020-06-24T18:39:15Z</dcterms:created>
  <dcterms:modified xsi:type="dcterms:W3CDTF">2020-08-04T18:57:51Z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867100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