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7" r:id="rId13"/>
    <p:sldId id="268" r:id="rId14"/>
    <p:sldId id="270" r:id="rId15"/>
    <p:sldId id="280" r:id="rId16"/>
    <p:sldId id="282" r:id="rId17"/>
    <p:sldId id="283" r:id="rId18"/>
    <p:sldId id="27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1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E98"/>
    <a:srgbClr val="FFF4BE"/>
    <a:srgbClr val="FDCC00"/>
    <a:srgbClr val="FEF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88E6D-7334-624B-A2A5-17E6AC485AB4}" v="3" dt="2020-06-28T20:18:52.200"/>
    <p1510:client id="{F12950CB-C41A-B148-B531-605EFB76BE96}" v="61" dt="2020-06-28T23:11:57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2"/>
    <p:restoredTop sz="94608"/>
  </p:normalViewPr>
  <p:slideViewPr>
    <p:cSldViewPr snapToGrid="0" snapToObjects="1">
      <p:cViewPr varScale="1">
        <p:scale>
          <a:sx n="63" d="100"/>
          <a:sy n="63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4T20:42:18.34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33C5C-AD15-D74D-860E-8C5029BD77F8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7CCFB-4DA7-6D40-865C-F5D428BAED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51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7CCFB-4DA7-6D40-865C-F5D428BAED9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18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2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5A35777-2074-1740-848E-416DE36CF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634" y="0"/>
            <a:ext cx="7543800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2B020FE-5502-3F4D-A566-8CE88D17CE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75867" y="2394433"/>
            <a:ext cx="6316133" cy="296200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12563AE-FF38-604A-ABA0-BC8F605FA6DD}"/>
              </a:ext>
            </a:extLst>
          </p:cNvPr>
          <p:cNvSpPr txBox="1"/>
          <p:nvPr userDrawn="1"/>
        </p:nvSpPr>
        <p:spPr>
          <a:xfrm>
            <a:off x="6096000" y="5738648"/>
            <a:ext cx="566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¡</a:t>
            </a:r>
            <a:r>
              <a:rPr lang="pt-BR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Bienvenido</a:t>
            </a: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t-BR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2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</a:t>
            </a: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adventista!</a:t>
            </a:r>
          </a:p>
        </p:txBody>
      </p:sp>
    </p:spTree>
    <p:extLst>
      <p:ext uri="{BB962C8B-B14F-4D97-AF65-F5344CB8AC3E}">
        <p14:creationId xmlns:p14="http://schemas.microsoft.com/office/powerpoint/2010/main" val="292020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9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6124-0B56-8F4C-AC85-C96D65F71E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8386" y="2294965"/>
            <a:ext cx="6543307" cy="4177553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9F3C57C-7C6B-2F42-B3AF-A5D58DE41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F32E824-3234-414C-A9ED-F5E9182C6B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28948" y="644796"/>
            <a:ext cx="2897940" cy="1359015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786D18A4-BCBD-4840-A269-A74422DB6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3247" y="802608"/>
            <a:ext cx="2599485" cy="85420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solidFill>
                  <a:srgbClr val="197E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2C4BC4-8B03-7B4A-8185-E6169D4F96D4}"/>
              </a:ext>
            </a:extLst>
          </p:cNvPr>
          <p:cNvSpPr txBox="1"/>
          <p:nvPr userDrawn="1"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24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4292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68" y="365125"/>
            <a:ext cx="6247462" cy="1944122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554941"/>
            <a:ext cx="6247461" cy="3630706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8001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2573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573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21145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AC1059-1FE2-2F47-A702-849D4F15A6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7863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0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DBCD25B-E49D-2749-864A-9A49FDC0BF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247178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571500" indent="-571500" algn="l">
              <a:lnSpc>
                <a:spcPct val="100000"/>
              </a:lnSpc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6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3341E52-C88D-2441-B754-432C8F52E54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00367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0">
              <a:schemeClr val="accent4">
                <a:lumMod val="100000"/>
                <a:alpha val="36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AC5D51C-A5C6-2A45-8BD3-0D18122C4A5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6795" y="0"/>
            <a:ext cx="8152874" cy="7411705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74417B-97CD-F546-AD36-AAEB2DD1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5B279E-1F91-8248-B69B-D30D15F0E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FBD8BB-C75C-414D-B3C2-A10C98F7A40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886382" y="6271977"/>
            <a:ext cx="1155553" cy="54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1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1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A4B43-DD51-DC47-8029-6396C698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CÓMO PERMANECER EN CRISTO 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1FC5735A-3C1F-264D-B5B2-3EA1F0ADD33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" b="80"/>
          <a:stretch/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D5031D8-42E6-5E44-A1E6-675126C4E72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M A </a:t>
            </a:r>
            <a:r>
              <a:rPr lang="pt-BR" dirty="0" err="1"/>
              <a:t>R</a:t>
            </a:r>
            <a:r>
              <a:rPr lang="pt-BR" dirty="0"/>
              <a:t> </a:t>
            </a:r>
            <a:r>
              <a:rPr lang="pt-BR" dirty="0" err="1"/>
              <a:t>T</a:t>
            </a:r>
            <a:r>
              <a:rPr lang="pt-BR" dirty="0"/>
              <a:t> E </a:t>
            </a:r>
            <a:r>
              <a:rPr lang="pt-BR" dirty="0" err="1"/>
              <a:t>S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0C8DD0A-4CEC-A049-9AB7-7041C62F8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El </a:t>
            </a:r>
            <a:r>
              <a:rPr lang="pt-BR" dirty="0" err="1"/>
              <a:t>estudio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Lección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Escuela</a:t>
            </a:r>
            <a:r>
              <a:rPr lang="pt-BR" dirty="0"/>
              <a:t> Sabática nos une a </a:t>
            </a:r>
            <a:r>
              <a:rPr lang="pt-BR" dirty="0" err="1"/>
              <a:t>los</a:t>
            </a:r>
            <a:r>
              <a:rPr lang="pt-BR" dirty="0"/>
              <a:t> adventistas </a:t>
            </a:r>
            <a:r>
              <a:rPr lang="pt-BR" dirty="0" err="1"/>
              <a:t>alrededor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mundo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estudio</a:t>
            </a:r>
            <a:r>
              <a:rPr lang="pt-BR" dirty="0"/>
              <a:t> de preciosos temas bíblicos. Cada trimestre se </a:t>
            </a:r>
            <a:r>
              <a:rPr lang="pt-BR" dirty="0" err="1"/>
              <a:t>estudia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nuevo</a:t>
            </a:r>
            <a:r>
              <a:rPr lang="pt-BR" dirty="0"/>
              <a:t> tema. El </a:t>
            </a:r>
            <a:r>
              <a:rPr lang="pt-BR" dirty="0" err="1"/>
              <a:t>estudio</a:t>
            </a:r>
            <a:r>
              <a:rPr lang="pt-BR" dirty="0"/>
              <a:t> </a:t>
            </a:r>
            <a:r>
              <a:rPr lang="pt-BR" dirty="0" err="1"/>
              <a:t>debe</a:t>
            </a:r>
            <a:r>
              <a:rPr lang="pt-BR" dirty="0"/>
              <a:t> ser </a:t>
            </a:r>
            <a:r>
              <a:rPr lang="pt-BR" dirty="0" err="1"/>
              <a:t>diario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sábado revisado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Unidad</a:t>
            </a:r>
            <a:r>
              <a:rPr lang="pt-BR" dirty="0"/>
              <a:t> de </a:t>
            </a:r>
            <a:r>
              <a:rPr lang="pt-BR" dirty="0" err="1"/>
              <a:t>acción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iglesia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16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20194-8CF4-3144-9966-3CA42FBA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Consejos</a:t>
            </a:r>
            <a:r>
              <a:rPr lang="pt-BR" dirty="0"/>
              <a:t> para tu momento de </a:t>
            </a:r>
            <a:r>
              <a:rPr lang="pt-BR" dirty="0" err="1"/>
              <a:t>estudio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Palabra</a:t>
            </a:r>
            <a:r>
              <a:rPr lang="pt-BR" dirty="0"/>
              <a:t>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1FE679-D5AB-DE49-8912-38CBE4F0D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821577"/>
            <a:ext cx="6247461" cy="3364070"/>
          </a:xfrm>
        </p:spPr>
        <p:txBody>
          <a:bodyPr/>
          <a:lstStyle/>
          <a:p>
            <a:r>
              <a:rPr lang="pt-BR" dirty="0" err="1"/>
              <a:t>Ten</a:t>
            </a:r>
            <a:r>
              <a:rPr lang="pt-BR" dirty="0"/>
              <a:t> </a:t>
            </a:r>
            <a:r>
              <a:rPr lang="pt-BR" dirty="0" err="1"/>
              <a:t>regularidad</a:t>
            </a:r>
            <a:r>
              <a:rPr lang="pt-BR" dirty="0"/>
              <a:t> (</a:t>
            </a:r>
            <a:r>
              <a:rPr lang="pt-BR" dirty="0" err="1"/>
              <a:t>Hech</a:t>
            </a:r>
            <a:r>
              <a:rPr lang="pt-BR" dirty="0"/>
              <a:t>. 17:11).</a:t>
            </a:r>
          </a:p>
          <a:p>
            <a:r>
              <a:rPr lang="pt-BR" dirty="0" err="1"/>
              <a:t>Haz</a:t>
            </a:r>
            <a:r>
              <a:rPr lang="pt-BR" dirty="0"/>
              <a:t> de tu momento de </a:t>
            </a:r>
            <a:r>
              <a:rPr lang="pt-BR" dirty="0" err="1"/>
              <a:t>comunión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período de calma (Sal. 46:10).</a:t>
            </a:r>
          </a:p>
          <a:p>
            <a:r>
              <a:rPr lang="pt-BR" dirty="0"/>
              <a:t>Ora antes </a:t>
            </a:r>
            <a:r>
              <a:rPr lang="pt-BR" dirty="0" err="1"/>
              <a:t>pidiendo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sabiduría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Cielo</a:t>
            </a:r>
            <a:r>
              <a:rPr lang="pt-BR" dirty="0"/>
              <a:t> para </a:t>
            </a:r>
            <a:r>
              <a:rPr lang="pt-BR" dirty="0" err="1"/>
              <a:t>comprender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palabra</a:t>
            </a:r>
            <a:r>
              <a:rPr lang="pt-BR" dirty="0"/>
              <a:t> (Sant. 1:5).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0819BD8C-CFF5-2844-97E9-E264F32BACAC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b="104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B0D5662-A976-FA46-9B54-1BB2A67AA3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M A </a:t>
            </a:r>
            <a:r>
              <a:rPr lang="pt-BR" dirty="0" err="1"/>
              <a:t>R</a:t>
            </a:r>
            <a:r>
              <a:rPr lang="pt-BR" dirty="0"/>
              <a:t> </a:t>
            </a:r>
            <a:r>
              <a:rPr lang="pt-BR" dirty="0" err="1"/>
              <a:t>T</a:t>
            </a:r>
            <a:r>
              <a:rPr lang="pt-BR" dirty="0"/>
              <a:t> E </a:t>
            </a:r>
            <a:r>
              <a:rPr lang="pt-BR" dirty="0" err="1"/>
              <a:t>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30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E797D-E1DA-1441-8D86-EF16600D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ORAR </a:t>
            </a:r>
            <a:r>
              <a:rPr lang="pt-BR" dirty="0" err="1"/>
              <a:t>Y</a:t>
            </a:r>
            <a:r>
              <a:rPr lang="pt-BR" dirty="0"/>
              <a:t> AYUNAR</a:t>
            </a:r>
            <a:br>
              <a:rPr lang="pt-BR" dirty="0"/>
            </a:br>
            <a:r>
              <a:rPr lang="pt-BR" sz="4000" dirty="0" err="1"/>
              <a:t>pasos</a:t>
            </a:r>
            <a:r>
              <a:rPr lang="pt-BR" sz="4000" dirty="0"/>
              <a:t> importantes </a:t>
            </a:r>
            <a:r>
              <a:rPr lang="pt-BR" sz="4000" dirty="0" err="1"/>
              <a:t>en</a:t>
            </a:r>
            <a:r>
              <a:rPr lang="pt-BR" sz="4000" dirty="0"/>
              <a:t> </a:t>
            </a:r>
            <a:r>
              <a:rPr lang="pt-BR" sz="4000" dirty="0" err="1"/>
              <a:t>la</a:t>
            </a:r>
            <a:r>
              <a:rPr lang="pt-BR" sz="4000" dirty="0"/>
              <a:t> </a:t>
            </a:r>
            <a:r>
              <a:rPr lang="pt-BR" sz="4000" dirty="0" err="1"/>
              <a:t>oración</a:t>
            </a:r>
            <a:endParaRPr lang="pt-BR" dirty="0"/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9C81E331-BB0C-EF4D-9416-D9F5020CD599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" b="126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5EAC890-1B61-E54E-8174-B44113C291A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16689" y="0"/>
            <a:ext cx="2382590" cy="442494"/>
          </a:xfrm>
        </p:spPr>
        <p:txBody>
          <a:bodyPr>
            <a:normAutofit/>
          </a:bodyPr>
          <a:lstStyle/>
          <a:p>
            <a:r>
              <a:rPr lang="pt-BR" dirty="0"/>
              <a:t>M </a:t>
            </a:r>
            <a:r>
              <a:rPr lang="pt-BR" dirty="0" err="1"/>
              <a:t>I</a:t>
            </a:r>
            <a:r>
              <a:rPr lang="pt-BR" dirty="0"/>
              <a:t> É </a:t>
            </a:r>
            <a:r>
              <a:rPr lang="pt-BR" dirty="0" err="1"/>
              <a:t>R</a:t>
            </a:r>
            <a:r>
              <a:rPr lang="pt-BR" dirty="0"/>
              <a:t> C O L E </a:t>
            </a:r>
            <a:r>
              <a:rPr lang="pt-BR" dirty="0" err="1"/>
              <a:t>S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F04A8AA-721D-6B4A-87BB-1DFAFD14B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Adora a </a:t>
            </a:r>
            <a:r>
              <a:rPr lang="pt-BR" dirty="0" err="1"/>
              <a:t>Dios</a:t>
            </a:r>
            <a:r>
              <a:rPr lang="pt-BR" dirty="0"/>
              <a:t>: usa </a:t>
            </a:r>
            <a:r>
              <a:rPr lang="pt-BR" dirty="0" err="1"/>
              <a:t>palabras</a:t>
            </a:r>
            <a:r>
              <a:rPr lang="pt-BR" dirty="0"/>
              <a:t> de </a:t>
            </a:r>
            <a:r>
              <a:rPr lang="pt-BR" dirty="0" err="1"/>
              <a:t>alabanza</a:t>
            </a:r>
            <a:r>
              <a:rPr lang="pt-BR" dirty="0"/>
              <a:t> por </a:t>
            </a:r>
            <a:r>
              <a:rPr lang="pt-BR" dirty="0" err="1"/>
              <a:t>la</a:t>
            </a:r>
            <a:r>
              <a:rPr lang="pt-BR" dirty="0"/>
              <a:t> grandeza de </a:t>
            </a:r>
            <a:r>
              <a:rPr lang="pt-BR" dirty="0" err="1"/>
              <a:t>su</a:t>
            </a:r>
            <a:r>
              <a:rPr lang="pt-BR" dirty="0"/>
              <a:t> poder </a:t>
            </a:r>
            <a:r>
              <a:rPr lang="pt-BR" dirty="0" err="1"/>
              <a:t>y</a:t>
            </a:r>
            <a:r>
              <a:rPr lang="pt-BR" dirty="0"/>
              <a:t> de </a:t>
            </a:r>
            <a:r>
              <a:rPr lang="pt-BR" dirty="0" err="1"/>
              <a:t>su</a:t>
            </a:r>
            <a:r>
              <a:rPr lang="pt-BR" dirty="0"/>
              <a:t> </a:t>
            </a:r>
            <a:r>
              <a:rPr lang="pt-BR" dirty="0" err="1"/>
              <a:t>misericordia</a:t>
            </a:r>
            <a:r>
              <a:rPr lang="pt-BR" dirty="0"/>
              <a:t> (Sal. 105:3).</a:t>
            </a:r>
          </a:p>
          <a:p>
            <a:r>
              <a:rPr lang="pt-BR" dirty="0" err="1"/>
              <a:t>Confiesa</a:t>
            </a:r>
            <a:r>
              <a:rPr lang="pt-BR" dirty="0"/>
              <a:t> </a:t>
            </a:r>
            <a:r>
              <a:rPr lang="pt-BR" dirty="0" err="1"/>
              <a:t>tus</a:t>
            </a:r>
            <a:r>
              <a:rPr lang="pt-BR" dirty="0"/>
              <a:t> pecados (Sal. 51:1-7).</a:t>
            </a:r>
          </a:p>
          <a:p>
            <a:r>
              <a:rPr lang="pt-BR" dirty="0"/>
              <a:t>Intercede: presenta ante </a:t>
            </a:r>
            <a:r>
              <a:rPr lang="pt-BR" dirty="0" err="1"/>
              <a:t>Dios</a:t>
            </a:r>
            <a:r>
              <a:rPr lang="pt-BR" dirty="0"/>
              <a:t> </a:t>
            </a:r>
            <a:r>
              <a:rPr lang="pt-BR" dirty="0" err="1"/>
              <a:t>nombres</a:t>
            </a:r>
            <a:r>
              <a:rPr lang="pt-BR" dirty="0"/>
              <a:t> de personas que </a:t>
            </a:r>
            <a:r>
              <a:rPr lang="pt-BR" dirty="0" err="1"/>
              <a:t>tienen</a:t>
            </a:r>
            <a:r>
              <a:rPr lang="pt-BR" dirty="0"/>
              <a:t> necessidades físicas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espirituales</a:t>
            </a:r>
            <a:r>
              <a:rPr lang="pt-BR" dirty="0"/>
              <a:t> (Rom. 1:8-10).</a:t>
            </a:r>
          </a:p>
          <a:p>
            <a:r>
              <a:rPr lang="pt-BR" dirty="0"/>
              <a:t> Agradece: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adoración</a:t>
            </a:r>
            <a:r>
              <a:rPr lang="pt-BR" dirty="0"/>
              <a:t>, alabas a </a:t>
            </a:r>
            <a:r>
              <a:rPr lang="pt-BR" dirty="0" err="1"/>
              <a:t>Dios</a:t>
            </a:r>
            <a:r>
              <a:rPr lang="pt-BR" dirty="0"/>
              <a:t> por </a:t>
            </a:r>
            <a:r>
              <a:rPr lang="pt-BR" dirty="0" err="1"/>
              <a:t>el</a:t>
            </a:r>
            <a:r>
              <a:rPr lang="pt-BR" dirty="0"/>
              <a:t> que </a:t>
            </a:r>
            <a:r>
              <a:rPr lang="pt-BR" dirty="0" err="1"/>
              <a:t>él</a:t>
            </a:r>
            <a:r>
              <a:rPr lang="pt-BR" dirty="0"/>
              <a:t> es,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también</a:t>
            </a:r>
            <a:r>
              <a:rPr lang="pt-BR" dirty="0"/>
              <a:t> </a:t>
            </a:r>
            <a:r>
              <a:rPr lang="pt-BR" dirty="0" err="1"/>
              <a:t>debes</a:t>
            </a:r>
            <a:r>
              <a:rPr lang="pt-BR" dirty="0"/>
              <a:t> </a:t>
            </a:r>
            <a:r>
              <a:rPr lang="pt-BR" dirty="0" err="1"/>
              <a:t>alabarlo</a:t>
            </a:r>
            <a:r>
              <a:rPr lang="pt-BR" dirty="0"/>
              <a:t> por </a:t>
            </a:r>
            <a:r>
              <a:rPr lang="pt-BR" dirty="0" err="1"/>
              <a:t>lo</a:t>
            </a:r>
            <a:r>
              <a:rPr lang="pt-BR" dirty="0"/>
              <a:t> que </a:t>
            </a:r>
            <a:r>
              <a:rPr lang="pt-BR" dirty="0" err="1"/>
              <a:t>él</a:t>
            </a:r>
            <a:r>
              <a:rPr lang="pt-BR" dirty="0"/>
              <a:t> </a:t>
            </a:r>
            <a:r>
              <a:rPr lang="pt-BR" dirty="0" err="1"/>
              <a:t>hace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tu vida (Sal. 103:2).</a:t>
            </a:r>
          </a:p>
          <a:p>
            <a:r>
              <a:rPr lang="pt-BR" dirty="0" err="1"/>
              <a:t>Pide</a:t>
            </a:r>
            <a:r>
              <a:rPr lang="pt-BR" dirty="0"/>
              <a:t>: </a:t>
            </a:r>
            <a:r>
              <a:rPr lang="pt-BR" dirty="0" err="1"/>
              <a:t>ve</a:t>
            </a:r>
            <a:r>
              <a:rPr lang="pt-BR" dirty="0"/>
              <a:t> a </a:t>
            </a:r>
            <a:r>
              <a:rPr lang="pt-BR" dirty="0" err="1"/>
              <a:t>la</a:t>
            </a:r>
            <a:r>
              <a:rPr lang="pt-BR" dirty="0"/>
              <a:t> presencia de </a:t>
            </a:r>
            <a:r>
              <a:rPr lang="pt-BR" dirty="0" err="1"/>
              <a:t>Dios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presenta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confianza</a:t>
            </a:r>
            <a:r>
              <a:rPr lang="pt-BR" dirty="0"/>
              <a:t> </a:t>
            </a:r>
            <a:r>
              <a:rPr lang="pt-BR" dirty="0" err="1"/>
              <a:t>tus</a:t>
            </a:r>
            <a:r>
              <a:rPr lang="pt-BR" dirty="0"/>
              <a:t> </a:t>
            </a:r>
            <a:r>
              <a:rPr lang="pt-BR" dirty="0" err="1"/>
              <a:t>necesidades</a:t>
            </a:r>
            <a:r>
              <a:rPr lang="pt-BR" dirty="0"/>
              <a:t> (Fil. 4:6).</a:t>
            </a:r>
          </a:p>
        </p:txBody>
      </p:sp>
    </p:spTree>
    <p:extLst>
      <p:ext uri="{BB962C8B-B14F-4D97-AF65-F5344CB8AC3E}">
        <p14:creationId xmlns:p14="http://schemas.microsoft.com/office/powerpoint/2010/main" val="42390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BFF0620-95F4-EA41-9589-5AC81F3AD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La </a:t>
            </a:r>
            <a:r>
              <a:rPr lang="pt-BR" dirty="0" err="1"/>
              <a:t>Biblia</a:t>
            </a:r>
            <a:r>
              <a:rPr lang="pt-BR" dirty="0"/>
              <a:t> </a:t>
            </a:r>
            <a:r>
              <a:rPr lang="pt-BR" dirty="0" err="1"/>
              <a:t>recomienda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ayuno</a:t>
            </a:r>
            <a:r>
              <a:rPr lang="pt-BR" dirty="0"/>
              <a:t>. </a:t>
            </a:r>
            <a:r>
              <a:rPr lang="pt-BR" dirty="0" err="1"/>
              <a:t>Siervos</a:t>
            </a:r>
            <a:r>
              <a:rPr lang="pt-BR" dirty="0"/>
              <a:t> de </a:t>
            </a:r>
            <a:r>
              <a:rPr lang="pt-BR" dirty="0" err="1"/>
              <a:t>Dios</a:t>
            </a:r>
            <a:r>
              <a:rPr lang="pt-BR" dirty="0"/>
              <a:t> </a:t>
            </a:r>
            <a:r>
              <a:rPr lang="pt-BR" dirty="0" err="1"/>
              <a:t>oraron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ayunaron</a:t>
            </a:r>
            <a:r>
              <a:rPr lang="pt-BR" dirty="0"/>
              <a:t> frente a </a:t>
            </a:r>
            <a:r>
              <a:rPr lang="pt-BR" dirty="0" err="1"/>
              <a:t>peligros</a:t>
            </a:r>
            <a:r>
              <a:rPr lang="pt-BR" dirty="0"/>
              <a:t> (Est. 4:16; 2 </a:t>
            </a:r>
            <a:r>
              <a:rPr lang="pt-BR" dirty="0" err="1"/>
              <a:t>Crón</a:t>
            </a:r>
            <a:r>
              <a:rPr lang="pt-BR" dirty="0"/>
              <a:t>. 20:3, 4), por </a:t>
            </a:r>
            <a:r>
              <a:rPr lang="pt-BR" dirty="0" err="1"/>
              <a:t>renovación</a:t>
            </a:r>
            <a:r>
              <a:rPr lang="pt-BR" dirty="0"/>
              <a:t> espiritual (</a:t>
            </a:r>
            <a:r>
              <a:rPr lang="pt-BR" dirty="0" err="1"/>
              <a:t>Neh</a:t>
            </a:r>
            <a:r>
              <a:rPr lang="pt-BR" dirty="0"/>
              <a:t>. 1:4; Dan. 9:3 </a:t>
            </a:r>
            <a:r>
              <a:rPr lang="pt-BR" dirty="0" err="1"/>
              <a:t>y</a:t>
            </a:r>
            <a:r>
              <a:rPr lang="pt-BR" dirty="0"/>
              <a:t> a </a:t>
            </a:r>
            <a:r>
              <a:rPr lang="pt-BR" dirty="0" err="1"/>
              <a:t>fin</a:t>
            </a:r>
            <a:r>
              <a:rPr lang="pt-BR" dirty="0"/>
              <a:t> de </a:t>
            </a:r>
            <a:r>
              <a:rPr lang="pt-BR" dirty="0" err="1"/>
              <a:t>consagrarse</a:t>
            </a:r>
            <a:r>
              <a:rPr lang="pt-BR" dirty="0"/>
              <a:t> para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misión</a:t>
            </a:r>
            <a:r>
              <a:rPr lang="pt-BR" dirty="0"/>
              <a:t> (</a:t>
            </a:r>
            <a:r>
              <a:rPr lang="pt-BR" dirty="0" err="1"/>
              <a:t>Hech</a:t>
            </a:r>
            <a:r>
              <a:rPr lang="pt-BR" dirty="0"/>
              <a:t>. 13:3; 14:23).</a:t>
            </a:r>
          </a:p>
          <a:p>
            <a:r>
              <a:rPr lang="pt-BR" dirty="0" err="1"/>
              <a:t>Eso</a:t>
            </a:r>
            <a:r>
              <a:rPr lang="pt-BR" dirty="0"/>
              <a:t> significa que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ayuno</a:t>
            </a:r>
            <a:r>
              <a:rPr lang="pt-BR" dirty="0"/>
              <a:t> no </a:t>
            </a:r>
            <a:r>
              <a:rPr lang="pt-BR" dirty="0" err="1"/>
              <a:t>necesariamente</a:t>
            </a:r>
            <a:r>
              <a:rPr lang="pt-BR" dirty="0"/>
              <a:t> es completa </a:t>
            </a:r>
            <a:r>
              <a:rPr lang="pt-BR" dirty="0" err="1"/>
              <a:t>abstinencia</a:t>
            </a:r>
            <a:r>
              <a:rPr lang="pt-BR" dirty="0"/>
              <a:t> de alimento o </a:t>
            </a:r>
            <a:r>
              <a:rPr lang="pt-BR" dirty="0" err="1"/>
              <a:t>debe</a:t>
            </a:r>
            <a:r>
              <a:rPr lang="pt-BR" dirty="0"/>
              <a:t> durar </a:t>
            </a:r>
            <a:r>
              <a:rPr lang="pt-BR" dirty="0" err="1"/>
              <a:t>obligadamente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tiempo</a:t>
            </a:r>
            <a:r>
              <a:rPr lang="pt-BR" dirty="0"/>
              <a:t> prolongado. No es una penitencia sino </a:t>
            </a:r>
            <a:r>
              <a:rPr lang="pt-BR" dirty="0" err="1"/>
              <a:t>un</a:t>
            </a:r>
            <a:r>
              <a:rPr lang="pt-BR" dirty="0"/>
              <a:t> momento para estar </a:t>
            </a:r>
            <a:r>
              <a:rPr lang="pt-BR" dirty="0" err="1"/>
              <a:t>enteramente</a:t>
            </a:r>
            <a:r>
              <a:rPr lang="pt-BR" dirty="0"/>
              <a:t> dedicado al </a:t>
            </a:r>
            <a:r>
              <a:rPr lang="pt-BR" dirty="0" err="1"/>
              <a:t>estudio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Biblia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oración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más </a:t>
            </a:r>
            <a:r>
              <a:rPr lang="pt-BR" dirty="0" err="1"/>
              <a:t>intensidad</a:t>
            </a:r>
            <a:r>
              <a:rPr lang="pt-BR" dirty="0"/>
              <a:t>.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7C661F3A-AF79-984F-BB97-8D6959B6C4E2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" b="228"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6FCDD8-95EB-BE42-B284-36874C362EC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975019" y="0"/>
            <a:ext cx="2382668" cy="442494"/>
          </a:xfrm>
        </p:spPr>
        <p:txBody>
          <a:bodyPr>
            <a:normAutofit/>
          </a:bodyPr>
          <a:lstStyle/>
          <a:p>
            <a:r>
              <a:rPr lang="pt-BR" dirty="0"/>
              <a:t>M </a:t>
            </a:r>
            <a:r>
              <a:rPr lang="pt-BR" dirty="0" err="1"/>
              <a:t>I</a:t>
            </a:r>
            <a:r>
              <a:rPr lang="pt-BR" dirty="0"/>
              <a:t> É </a:t>
            </a:r>
            <a:r>
              <a:rPr lang="pt-BR" dirty="0" err="1"/>
              <a:t>R</a:t>
            </a:r>
            <a:r>
              <a:rPr lang="pt-BR" dirty="0"/>
              <a:t> C O L E </a:t>
            </a:r>
            <a:r>
              <a:rPr lang="pt-BR" dirty="0" err="1"/>
              <a:t>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77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274CC7-9967-0C45-9387-FD75EF005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Culto </a:t>
            </a:r>
            <a:r>
              <a:rPr lang="pt-BR" dirty="0" err="1"/>
              <a:t>del</a:t>
            </a:r>
            <a:r>
              <a:rPr lang="pt-BR" dirty="0"/>
              <a:t> inicio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día</a:t>
            </a:r>
            <a:r>
              <a:rPr lang="pt-BR" dirty="0"/>
              <a:t>. Es </a:t>
            </a:r>
            <a:r>
              <a:rPr lang="pt-BR" dirty="0" err="1"/>
              <a:t>el</a:t>
            </a:r>
            <a:r>
              <a:rPr lang="pt-BR" dirty="0"/>
              <a:t> altar de entrega </a:t>
            </a:r>
            <a:r>
              <a:rPr lang="pt-BR" dirty="0" err="1"/>
              <a:t>y</a:t>
            </a:r>
            <a:r>
              <a:rPr lang="pt-BR" dirty="0"/>
              <a:t> Culto </a:t>
            </a:r>
            <a:r>
              <a:rPr lang="pt-BR" dirty="0" err="1"/>
              <a:t>del</a:t>
            </a:r>
            <a:r>
              <a:rPr lang="pt-BR" dirty="0"/>
              <a:t> final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día</a:t>
            </a:r>
            <a:r>
              <a:rPr lang="pt-BR" dirty="0"/>
              <a:t>. Es </a:t>
            </a:r>
            <a:r>
              <a:rPr lang="pt-BR" dirty="0" err="1"/>
              <a:t>el</a:t>
            </a:r>
            <a:r>
              <a:rPr lang="pt-BR" dirty="0"/>
              <a:t> altar de </a:t>
            </a:r>
            <a:r>
              <a:rPr lang="pt-BR" dirty="0" err="1"/>
              <a:t>gratitud</a:t>
            </a:r>
            <a:r>
              <a:rPr lang="pt-BR" dirty="0"/>
              <a:t>.</a:t>
            </a:r>
          </a:p>
          <a:p>
            <a:r>
              <a:rPr lang="pt-BR" dirty="0" err="1"/>
              <a:t>Otro</a:t>
            </a:r>
            <a:r>
              <a:rPr lang="pt-BR" dirty="0"/>
              <a:t> momento </a:t>
            </a:r>
            <a:r>
              <a:rPr lang="pt-BR" dirty="0" err="1"/>
              <a:t>muy</a:t>
            </a:r>
            <a:r>
              <a:rPr lang="pt-BR" dirty="0"/>
              <a:t> especial para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familia</a:t>
            </a:r>
            <a:r>
              <a:rPr lang="pt-BR" dirty="0"/>
              <a:t> </a:t>
            </a:r>
            <a:r>
              <a:rPr lang="pt-BR" dirty="0" err="1"/>
              <a:t>debe</a:t>
            </a:r>
            <a:r>
              <a:rPr lang="pt-BR" dirty="0"/>
              <a:t> ser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recepción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despedida </a:t>
            </a:r>
            <a:r>
              <a:rPr lang="pt-BR" dirty="0" err="1"/>
              <a:t>del</a:t>
            </a:r>
            <a:r>
              <a:rPr lang="pt-BR" dirty="0"/>
              <a:t> sábado. </a:t>
            </a:r>
            <a:r>
              <a:rPr lang="pt-BR" dirty="0" err="1"/>
              <a:t>Ese</a:t>
            </a:r>
            <a:r>
              <a:rPr lang="pt-BR" dirty="0"/>
              <a:t> momento es </a:t>
            </a:r>
            <a:r>
              <a:rPr lang="pt-BR" dirty="0" err="1"/>
              <a:t>un</a:t>
            </a:r>
            <a:r>
              <a:rPr lang="pt-BR" dirty="0"/>
              <a:t> marco importante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vínculo familiar.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7D9964B5-0696-BD4A-8599-5D47330CCA4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" b="33"/>
          <a:stretch>
            <a:fillRect/>
          </a:stretch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EB4DE85-C96E-D247-871B-B451BAB03DF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>
            <a:normAutofit/>
          </a:bodyPr>
          <a:lstStyle/>
          <a:p>
            <a:r>
              <a:rPr lang="pt-BR" dirty="0"/>
              <a:t>J </a:t>
            </a:r>
            <a:r>
              <a:rPr lang="pt-BR" dirty="0" err="1"/>
              <a:t>U</a:t>
            </a:r>
            <a:r>
              <a:rPr lang="pt-BR" dirty="0"/>
              <a:t> E V E </a:t>
            </a:r>
            <a:r>
              <a:rPr lang="pt-BR" dirty="0" err="1"/>
              <a:t>S</a:t>
            </a:r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A70706-927F-C346-97E4-C9362DD70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DEVOCIÓN FAMILIAR </a:t>
            </a:r>
            <a:r>
              <a:rPr lang="pt-BR" dirty="0" err="1"/>
              <a:t>Y</a:t>
            </a:r>
            <a:r>
              <a:rPr lang="pt-BR" dirty="0"/>
              <a:t> COMUNITARIA</a:t>
            </a:r>
          </a:p>
        </p:txBody>
      </p:sp>
    </p:spTree>
    <p:extLst>
      <p:ext uri="{BB962C8B-B14F-4D97-AF65-F5344CB8AC3E}">
        <p14:creationId xmlns:p14="http://schemas.microsoft.com/office/powerpoint/2010/main" val="23998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A9176C1-1687-5D4D-B8CC-FCA837D29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Tu </a:t>
            </a:r>
            <a:r>
              <a:rPr lang="pt-BR" dirty="0" err="1"/>
              <a:t>asistencia</a:t>
            </a:r>
            <a:r>
              <a:rPr lang="pt-BR" dirty="0"/>
              <a:t> </a:t>
            </a:r>
            <a:r>
              <a:rPr lang="pt-BR" dirty="0" err="1"/>
              <a:t>asidua</a:t>
            </a:r>
            <a:r>
              <a:rPr lang="pt-BR" dirty="0"/>
              <a:t> 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iglesia</a:t>
            </a:r>
            <a:r>
              <a:rPr lang="pt-BR" dirty="0"/>
              <a:t> estimulará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crecimiento</a:t>
            </a:r>
            <a:r>
              <a:rPr lang="pt-BR" dirty="0"/>
              <a:t> espiritual. </a:t>
            </a:r>
            <a:r>
              <a:rPr lang="pt-BR" dirty="0" err="1"/>
              <a:t>Mantén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ojos</a:t>
            </a:r>
            <a:r>
              <a:rPr lang="pt-BR" dirty="0"/>
              <a:t> </a:t>
            </a:r>
            <a:r>
              <a:rPr lang="pt-BR" dirty="0" err="1"/>
              <a:t>fijos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Cristo. Los </a:t>
            </a:r>
            <a:r>
              <a:rPr lang="pt-BR" dirty="0" err="1"/>
              <a:t>mejores</a:t>
            </a:r>
            <a:r>
              <a:rPr lang="pt-BR" dirty="0"/>
              <a:t> </a:t>
            </a:r>
            <a:r>
              <a:rPr lang="pt-BR" dirty="0" err="1"/>
              <a:t>hombres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mujeres</a:t>
            </a:r>
            <a:r>
              <a:rPr lang="pt-BR" dirty="0"/>
              <a:t> </a:t>
            </a:r>
            <a:r>
              <a:rPr lang="pt-BR" dirty="0" err="1"/>
              <a:t>podrán</a:t>
            </a:r>
            <a:r>
              <a:rPr lang="pt-BR" dirty="0"/>
              <a:t> </a:t>
            </a:r>
            <a:r>
              <a:rPr lang="pt-BR" dirty="0" err="1"/>
              <a:t>decepcionarte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iglesia</a:t>
            </a:r>
            <a:r>
              <a:rPr lang="pt-BR" dirty="0"/>
              <a:t>; pero nunca olvides que ¡</a:t>
            </a:r>
            <a:r>
              <a:rPr lang="pt-BR" dirty="0" err="1"/>
              <a:t>Jesús</a:t>
            </a:r>
            <a:r>
              <a:rPr lang="pt-BR" dirty="0"/>
              <a:t> </a:t>
            </a:r>
            <a:r>
              <a:rPr lang="pt-BR" dirty="0" err="1"/>
              <a:t>jamás</a:t>
            </a:r>
            <a:r>
              <a:rPr lang="pt-BR" dirty="0"/>
              <a:t> </a:t>
            </a:r>
            <a:r>
              <a:rPr lang="pt-BR" dirty="0" err="1"/>
              <a:t>falla</a:t>
            </a:r>
            <a:r>
              <a:rPr lang="pt-BR" dirty="0"/>
              <a:t>! La </a:t>
            </a:r>
            <a:r>
              <a:rPr lang="pt-BR" dirty="0" err="1"/>
              <a:t>iglesia</a:t>
            </a:r>
            <a:r>
              <a:rPr lang="pt-BR" dirty="0"/>
              <a:t> es como </a:t>
            </a:r>
            <a:r>
              <a:rPr lang="pt-BR" dirty="0" err="1"/>
              <a:t>un</a:t>
            </a:r>
            <a:r>
              <a:rPr lang="pt-BR" dirty="0"/>
              <a:t> hospital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que </a:t>
            </a:r>
            <a:r>
              <a:rPr lang="pt-BR" dirty="0" err="1"/>
              <a:t>el</a:t>
            </a:r>
            <a:r>
              <a:rPr lang="pt-BR" dirty="0"/>
              <a:t> único médico es Cristo. Al igual que </a:t>
            </a:r>
            <a:r>
              <a:rPr lang="pt-BR" dirty="0" err="1"/>
              <a:t>tú</a:t>
            </a:r>
            <a:r>
              <a:rPr lang="pt-BR" dirty="0"/>
              <a:t>,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demás</a:t>
            </a:r>
            <a:r>
              <a:rPr lang="pt-BR" dirty="0"/>
              <a:t> </a:t>
            </a:r>
            <a:r>
              <a:rPr lang="pt-BR" dirty="0" err="1"/>
              <a:t>están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búsqueda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cura.</a:t>
            </a:r>
          </a:p>
        </p:txBody>
      </p:sp>
      <p:pic>
        <p:nvPicPr>
          <p:cNvPr id="16" name="Espaço Reservado para Imagem 15">
            <a:extLst>
              <a:ext uri="{FF2B5EF4-FFF2-40B4-BE49-F238E27FC236}">
                <a16:creationId xmlns:a16="http://schemas.microsoft.com/office/drawing/2014/main" id="{E62A515D-344A-1F4C-A24F-7063C6FEF34C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" b="9"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68C19E-DD85-F544-A70E-88F1A7DEFBD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>
            <a:normAutofit/>
          </a:bodyPr>
          <a:lstStyle/>
          <a:p>
            <a:r>
              <a:rPr lang="pt-BR" dirty="0"/>
              <a:t>J </a:t>
            </a:r>
            <a:r>
              <a:rPr lang="pt-BR" dirty="0" err="1"/>
              <a:t>U</a:t>
            </a:r>
            <a:r>
              <a:rPr lang="pt-BR" dirty="0"/>
              <a:t> E V E </a:t>
            </a:r>
            <a:r>
              <a:rPr lang="pt-BR" dirty="0" err="1"/>
              <a:t>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40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418B0-AAC3-A243-8B1B-D6E05C06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¡FIRMES HASTA EL FIN! </a:t>
            </a:r>
            <a:r>
              <a:rPr lang="pt-BR" sz="4000" dirty="0" err="1"/>
              <a:t>tenía</a:t>
            </a:r>
            <a:r>
              <a:rPr lang="pt-BR" sz="4000" dirty="0"/>
              <a:t> </a:t>
            </a:r>
            <a:r>
              <a:rPr lang="pt-BR" sz="4000" dirty="0" err="1"/>
              <a:t>tres</a:t>
            </a:r>
            <a:r>
              <a:rPr lang="pt-BR" sz="4000" dirty="0"/>
              <a:t> </a:t>
            </a:r>
            <a:r>
              <a:rPr lang="pt-BR" sz="4000" dirty="0" err="1"/>
              <a:t>reglas</a:t>
            </a:r>
            <a:r>
              <a:rPr lang="pt-BR" sz="4000" dirty="0"/>
              <a:t> </a:t>
            </a:r>
            <a:r>
              <a:rPr lang="pt-BR" sz="4000" dirty="0" err="1"/>
              <a:t>en</a:t>
            </a:r>
            <a:r>
              <a:rPr lang="pt-BR" sz="4000" dirty="0"/>
              <a:t> </a:t>
            </a:r>
            <a:r>
              <a:rPr lang="pt-BR" sz="4000" dirty="0" err="1"/>
              <a:t>la</a:t>
            </a:r>
            <a:r>
              <a:rPr lang="pt-BR" sz="4000" dirty="0"/>
              <a:t> vida: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AA877A-5D3D-BF41-8D34-6B6D11203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Hablar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nadie</a:t>
            </a:r>
            <a:r>
              <a:rPr lang="pt-BR" dirty="0"/>
              <a:t> </a:t>
            </a:r>
            <a:r>
              <a:rPr lang="pt-BR" dirty="0" err="1"/>
              <a:t>sin</a:t>
            </a:r>
            <a:r>
              <a:rPr lang="pt-BR" dirty="0"/>
              <a:t> antes </a:t>
            </a:r>
            <a:r>
              <a:rPr lang="pt-BR" dirty="0" err="1"/>
              <a:t>haber</a:t>
            </a:r>
            <a:r>
              <a:rPr lang="pt-BR" dirty="0"/>
              <a:t> </a:t>
            </a:r>
            <a:r>
              <a:rPr lang="pt-BR" dirty="0" err="1"/>
              <a:t>hablado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Jesús</a:t>
            </a:r>
            <a:r>
              <a:rPr lang="pt-BR" dirty="0"/>
              <a:t>; </a:t>
            </a:r>
          </a:p>
          <a:p>
            <a:r>
              <a:rPr lang="pt-BR" dirty="0"/>
              <a:t>No </a:t>
            </a:r>
            <a:r>
              <a:rPr lang="pt-BR" dirty="0" err="1"/>
              <a:t>hacer</a:t>
            </a:r>
            <a:r>
              <a:rPr lang="pt-BR" dirty="0"/>
              <a:t> nada </a:t>
            </a:r>
            <a:r>
              <a:rPr lang="pt-BR" dirty="0" err="1"/>
              <a:t>sin</a:t>
            </a:r>
            <a:r>
              <a:rPr lang="pt-BR" dirty="0"/>
              <a:t> antes </a:t>
            </a:r>
            <a:r>
              <a:rPr lang="pt-BR" dirty="0" err="1"/>
              <a:t>haberse</a:t>
            </a:r>
            <a:r>
              <a:rPr lang="pt-BR" dirty="0"/>
              <a:t> </a:t>
            </a:r>
            <a:r>
              <a:rPr lang="pt-BR" dirty="0" err="1"/>
              <a:t>arrodillado</a:t>
            </a:r>
            <a:r>
              <a:rPr lang="pt-BR" dirty="0"/>
              <a:t> a orar; </a:t>
            </a:r>
            <a:r>
              <a:rPr lang="pt-BR" dirty="0" err="1"/>
              <a:t>y</a:t>
            </a:r>
            <a:r>
              <a:rPr lang="pt-BR" dirty="0"/>
              <a:t> </a:t>
            </a:r>
          </a:p>
          <a:p>
            <a:r>
              <a:rPr lang="pt-BR" dirty="0"/>
              <a:t>No </a:t>
            </a:r>
            <a:r>
              <a:rPr lang="pt-BR" dirty="0" err="1"/>
              <a:t>leer</a:t>
            </a:r>
            <a:r>
              <a:rPr lang="pt-BR" dirty="0"/>
              <a:t> nada </a:t>
            </a:r>
            <a:r>
              <a:rPr lang="pt-BR" dirty="0" err="1"/>
              <a:t>sin</a:t>
            </a:r>
            <a:r>
              <a:rPr lang="pt-BR" dirty="0"/>
              <a:t> antes </a:t>
            </a:r>
            <a:r>
              <a:rPr lang="pt-BR" dirty="0" err="1"/>
              <a:t>haber</a:t>
            </a:r>
            <a:r>
              <a:rPr lang="pt-BR" dirty="0"/>
              <a:t> </a:t>
            </a:r>
            <a:r>
              <a:rPr lang="pt-BR" dirty="0" err="1"/>
              <a:t>leído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Biblia</a:t>
            </a:r>
            <a:r>
              <a:rPr lang="pt-BR" dirty="0"/>
              <a:t>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B7DD18DF-495C-0A45-B6D9-8671121BC4E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b="104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E2A71358-87E5-DF49-923D-3FE9E3619F6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V </a:t>
            </a:r>
            <a:r>
              <a:rPr lang="pt-BR" dirty="0" err="1"/>
              <a:t>I</a:t>
            </a:r>
            <a:r>
              <a:rPr lang="pt-BR" dirty="0"/>
              <a:t> E </a:t>
            </a:r>
            <a:r>
              <a:rPr lang="pt-BR" dirty="0" err="1"/>
              <a:t>R</a:t>
            </a:r>
            <a:r>
              <a:rPr lang="pt-BR" dirty="0"/>
              <a:t> N E </a:t>
            </a:r>
            <a:r>
              <a:rPr lang="pt-BR" dirty="0" err="1"/>
              <a:t>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1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A4C7612-5EF3-5E43-AB73-CAF0F90A8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no </a:t>
            </a:r>
            <a:r>
              <a:rPr lang="pt-BR" dirty="0" err="1"/>
              <a:t>debes</a:t>
            </a:r>
            <a:r>
              <a:rPr lang="pt-BR" dirty="0"/>
              <a:t> temer no lograr permanecer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iglesia</a:t>
            </a:r>
            <a:r>
              <a:rPr lang="pt-BR" dirty="0"/>
              <a:t> por </a:t>
            </a:r>
            <a:r>
              <a:rPr lang="pt-BR" dirty="0" err="1"/>
              <a:t>medio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cumplimiento</a:t>
            </a:r>
            <a:r>
              <a:rPr lang="pt-BR" dirty="0"/>
              <a:t> de </a:t>
            </a:r>
            <a:r>
              <a:rPr lang="pt-BR" dirty="0" err="1"/>
              <a:t>reglas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normas. Tu único temor </a:t>
            </a:r>
            <a:r>
              <a:rPr lang="pt-BR" dirty="0" err="1"/>
              <a:t>debe</a:t>
            </a:r>
            <a:r>
              <a:rPr lang="pt-BR" dirty="0"/>
              <a:t> ser </a:t>
            </a:r>
            <a:r>
              <a:rPr lang="pt-BR" dirty="0" err="1"/>
              <a:t>apartarte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fuente</a:t>
            </a:r>
            <a:r>
              <a:rPr lang="pt-BR" dirty="0"/>
              <a:t> de vida: Cristo </a:t>
            </a:r>
            <a:r>
              <a:rPr lang="pt-BR" dirty="0" err="1"/>
              <a:t>Jesús</a:t>
            </a:r>
            <a:r>
              <a:rPr lang="pt-BR" dirty="0"/>
              <a:t>.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otras</a:t>
            </a:r>
            <a:r>
              <a:rPr lang="pt-BR" dirty="0"/>
              <a:t> cosas </a:t>
            </a:r>
            <a:r>
              <a:rPr lang="pt-BR" dirty="0" err="1"/>
              <a:t>serán</a:t>
            </a:r>
            <a:r>
              <a:rPr lang="pt-BR" dirty="0"/>
              <a:t> agregadas.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39DA9317-D25B-E049-A384-E23496EAC39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" b="33"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41866F-EA31-7244-A178-5A0782F6193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V </a:t>
            </a:r>
            <a:r>
              <a:rPr lang="pt-BR" dirty="0" err="1"/>
              <a:t>I</a:t>
            </a:r>
            <a:r>
              <a:rPr lang="pt-BR" dirty="0"/>
              <a:t> E </a:t>
            </a:r>
            <a:r>
              <a:rPr lang="pt-BR" dirty="0" err="1"/>
              <a:t>R</a:t>
            </a:r>
            <a:r>
              <a:rPr lang="pt-BR" dirty="0"/>
              <a:t> N E </a:t>
            </a:r>
            <a:r>
              <a:rPr lang="pt-BR" dirty="0" err="1"/>
              <a:t>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23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8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CBBA7C0-75AF-A449-A4E7-23BD203BD9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Conectado 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Vid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EEA8C3-0F92-D846-9492-A9C597C7DB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5099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2">
            <a:extLst>
              <a:ext uri="{FF2B5EF4-FFF2-40B4-BE49-F238E27FC236}">
                <a16:creationId xmlns:a16="http://schemas.microsoft.com/office/drawing/2014/main" id="{2CD0C7EB-5CA3-864D-9281-861FAB26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CÓMO PERMANECER EN CRISTO</a:t>
            </a:r>
          </a:p>
        </p:txBody>
      </p:sp>
      <p:sp>
        <p:nvSpPr>
          <p:cNvPr id="24" name="Espaço Reservado para Conteúdo 23">
            <a:extLst>
              <a:ext uri="{FF2B5EF4-FFF2-40B4-BE49-F238E27FC236}">
                <a16:creationId xmlns:a16="http://schemas.microsoft.com/office/drawing/2014/main" id="{21250A0F-6F5F-DE4D-A8FF-7FBA0DE9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El </a:t>
            </a:r>
            <a:r>
              <a:rPr lang="pt-BR" dirty="0" err="1"/>
              <a:t>bautismo</a:t>
            </a:r>
            <a:r>
              <a:rPr lang="pt-BR" dirty="0"/>
              <a:t> es </a:t>
            </a:r>
            <a:r>
              <a:rPr lang="pt-BR" dirty="0" err="1"/>
              <a:t>la</a:t>
            </a:r>
            <a:r>
              <a:rPr lang="pt-BR" dirty="0"/>
              <a:t> línea de partida </a:t>
            </a:r>
            <a:r>
              <a:rPr lang="pt-BR" dirty="0" err="1"/>
              <a:t>y</a:t>
            </a:r>
            <a:r>
              <a:rPr lang="pt-BR" dirty="0"/>
              <a:t> no </a:t>
            </a:r>
            <a:r>
              <a:rPr lang="pt-BR" dirty="0" err="1"/>
              <a:t>la</a:t>
            </a:r>
            <a:r>
              <a:rPr lang="pt-BR" dirty="0"/>
              <a:t> línea de </a:t>
            </a:r>
            <a:r>
              <a:rPr lang="pt-BR" dirty="0" err="1"/>
              <a:t>llegada</a:t>
            </a:r>
            <a:r>
              <a:rPr lang="pt-BR" dirty="0"/>
              <a:t>.</a:t>
            </a:r>
          </a:p>
          <a:p>
            <a:r>
              <a:rPr lang="pt-BR" dirty="0"/>
              <a:t>¿</a:t>
            </a:r>
            <a:r>
              <a:rPr lang="pt-BR" dirty="0" err="1"/>
              <a:t>Cómo</a:t>
            </a:r>
            <a:r>
              <a:rPr lang="pt-BR" dirty="0"/>
              <a:t> </a:t>
            </a:r>
            <a:r>
              <a:rPr lang="pt-BR" dirty="0" err="1"/>
              <a:t>puedo</a:t>
            </a:r>
            <a:r>
              <a:rPr lang="pt-BR" dirty="0"/>
              <a:t> permanecer </a:t>
            </a:r>
            <a:r>
              <a:rPr lang="pt-BR" dirty="0" err="1"/>
              <a:t>firmeen</a:t>
            </a:r>
            <a:r>
              <a:rPr lang="pt-BR" dirty="0"/>
              <a:t> esta </a:t>
            </a:r>
            <a:r>
              <a:rPr lang="pt-BR" dirty="0" err="1"/>
              <a:t>caminata</a:t>
            </a:r>
            <a:r>
              <a:rPr lang="pt-BR" dirty="0"/>
              <a:t>?</a:t>
            </a:r>
          </a:p>
          <a:p>
            <a:r>
              <a:rPr lang="pt-BR" dirty="0" err="1"/>
              <a:t>la</a:t>
            </a:r>
            <a:r>
              <a:rPr lang="pt-BR" dirty="0"/>
              <a:t> vida </a:t>
            </a:r>
            <a:r>
              <a:rPr lang="pt-BR" dirty="0" err="1"/>
              <a:t>cristiana</a:t>
            </a:r>
            <a:r>
              <a:rPr lang="pt-BR" dirty="0"/>
              <a:t> no está </a:t>
            </a:r>
            <a:r>
              <a:rPr lang="pt-BR" dirty="0" err="1"/>
              <a:t>basada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lo</a:t>
            </a:r>
            <a:r>
              <a:rPr lang="pt-BR" dirty="0"/>
              <a:t> que </a:t>
            </a:r>
            <a:r>
              <a:rPr lang="pt-BR" dirty="0" err="1"/>
              <a:t>hago</a:t>
            </a:r>
            <a:r>
              <a:rPr lang="pt-BR" dirty="0"/>
              <a:t> o </a:t>
            </a:r>
            <a:r>
              <a:rPr lang="pt-BR" dirty="0" err="1"/>
              <a:t>dejo</a:t>
            </a:r>
            <a:r>
              <a:rPr lang="pt-BR" dirty="0"/>
              <a:t> de </a:t>
            </a:r>
            <a:r>
              <a:rPr lang="pt-BR" dirty="0" err="1"/>
              <a:t>hacer</a:t>
            </a:r>
            <a:r>
              <a:rPr lang="pt-BR" dirty="0"/>
              <a:t>, sino </a:t>
            </a:r>
            <a:r>
              <a:rPr lang="pt-BR" dirty="0" err="1"/>
              <a:t>en</a:t>
            </a:r>
            <a:r>
              <a:rPr lang="pt-BR" dirty="0"/>
              <a:t> a </a:t>
            </a:r>
            <a:r>
              <a:rPr lang="pt-BR" dirty="0" err="1"/>
              <a:t>quién</a:t>
            </a:r>
            <a:r>
              <a:rPr lang="pt-BR" dirty="0"/>
              <a:t> </a:t>
            </a:r>
            <a:r>
              <a:rPr lang="pt-BR" dirty="0" err="1"/>
              <a:t>conozco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6" name="Espaço Reservado para Imagem 45">
            <a:extLst>
              <a:ext uri="{FF2B5EF4-FFF2-40B4-BE49-F238E27FC236}">
                <a16:creationId xmlns:a16="http://schemas.microsoft.com/office/drawing/2014/main" id="{E96E6963-DB92-C04B-AC99-005BD9034B7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b="104"/>
          <a:stretch>
            <a:fillRect/>
          </a:stretch>
        </p:blipFill>
        <p:spPr/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0D1A41-15E0-C546-B50E-D381749DE24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</p:spTree>
    <p:extLst>
      <p:ext uri="{BB962C8B-B14F-4D97-AF65-F5344CB8AC3E}">
        <p14:creationId xmlns:p14="http://schemas.microsoft.com/office/powerpoint/2010/main" val="41630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A92B448F-92BD-524B-93BA-93E8B13C6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Dios</a:t>
            </a:r>
            <a:r>
              <a:rPr lang="pt-BR" dirty="0"/>
              <a:t> </a:t>
            </a:r>
            <a:r>
              <a:rPr lang="pt-BR" dirty="0" err="1"/>
              <a:t>estableció</a:t>
            </a:r>
            <a:r>
              <a:rPr lang="pt-BR" dirty="0"/>
              <a:t> una</a:t>
            </a:r>
          </a:p>
          <a:p>
            <a:r>
              <a:rPr lang="pt-BR" dirty="0" err="1"/>
              <a:t>revelación</a:t>
            </a:r>
            <a:r>
              <a:rPr lang="pt-BR" dirty="0"/>
              <a:t> especial: </a:t>
            </a:r>
            <a:r>
              <a:rPr lang="pt-BR" dirty="0" err="1"/>
              <a:t>la</a:t>
            </a:r>
            <a:r>
              <a:rPr lang="pt-BR" dirty="0"/>
              <a:t> Sagrada </a:t>
            </a:r>
            <a:r>
              <a:rPr lang="pt-BR" dirty="0" err="1"/>
              <a:t>Biblia</a:t>
            </a:r>
            <a:r>
              <a:rPr lang="pt-BR" dirty="0"/>
              <a:t>. </a:t>
            </a:r>
            <a:r>
              <a:rPr lang="pt-BR" dirty="0" err="1"/>
              <a:t>Dios</a:t>
            </a:r>
            <a:r>
              <a:rPr lang="pt-BR" dirty="0"/>
              <a:t> </a:t>
            </a:r>
            <a:r>
              <a:rPr lang="pt-BR" dirty="0" err="1"/>
              <a:t>además</a:t>
            </a:r>
            <a:r>
              <a:rPr lang="pt-BR" dirty="0"/>
              <a:t> se </a:t>
            </a:r>
            <a:r>
              <a:rPr lang="pt-BR" dirty="0" err="1"/>
              <a:t>reveló</a:t>
            </a:r>
            <a:r>
              <a:rPr lang="pt-BR" dirty="0"/>
              <a:t> </a:t>
            </a:r>
            <a:r>
              <a:rPr lang="pt-BR" dirty="0" err="1"/>
              <a:t>personalmente</a:t>
            </a:r>
            <a:endParaRPr lang="pt-BR" dirty="0"/>
          </a:p>
          <a:p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su</a:t>
            </a:r>
            <a:r>
              <a:rPr lang="pt-BR" dirty="0"/>
              <a:t> </a:t>
            </a:r>
            <a:r>
              <a:rPr lang="pt-BR" dirty="0" err="1"/>
              <a:t>hijo</a:t>
            </a:r>
            <a:r>
              <a:rPr lang="pt-BR" dirty="0"/>
              <a:t> Cristo </a:t>
            </a:r>
            <a:r>
              <a:rPr lang="pt-BR" dirty="0" err="1"/>
              <a:t>Jesús</a:t>
            </a:r>
            <a:r>
              <a:rPr lang="pt-BR" dirty="0"/>
              <a:t>, Por </a:t>
            </a:r>
            <a:r>
              <a:rPr lang="pt-BR" dirty="0" err="1"/>
              <a:t>medio</a:t>
            </a:r>
            <a:r>
              <a:rPr lang="pt-BR" dirty="0"/>
              <a:t> de </a:t>
            </a:r>
            <a:r>
              <a:rPr lang="pt-BR" dirty="0" err="1"/>
              <a:t>esas</a:t>
            </a:r>
            <a:r>
              <a:rPr lang="pt-BR" dirty="0"/>
              <a:t> </a:t>
            </a:r>
            <a:r>
              <a:rPr lang="pt-BR" dirty="0" err="1"/>
              <a:t>revelaciones</a:t>
            </a:r>
            <a:r>
              <a:rPr lang="pt-BR" dirty="0"/>
              <a:t>, </a:t>
            </a:r>
            <a:r>
              <a:rPr lang="pt-BR" dirty="0" err="1"/>
              <a:t>así</a:t>
            </a:r>
            <a:r>
              <a:rPr lang="pt-BR" dirty="0"/>
              <a:t> </a:t>
            </a:r>
            <a:r>
              <a:rPr lang="pt-BR" dirty="0" err="1"/>
              <a:t>llegamos</a:t>
            </a:r>
            <a:r>
              <a:rPr lang="pt-BR" dirty="0"/>
              <a:t> a ser genuinamente </a:t>
            </a:r>
            <a:r>
              <a:rPr lang="pt-BR" dirty="0" err="1"/>
              <a:t>cristianos</a:t>
            </a:r>
            <a:r>
              <a:rPr lang="pt-BR" dirty="0"/>
              <a:t>.</a:t>
            </a:r>
          </a:p>
        </p:txBody>
      </p:sp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4D8B4F38-2747-AC46-AB06-81C03025CCC1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b="104"/>
          <a:stretch/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80E669-0576-DF44-814F-6DBC869CDA2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</p:spTree>
    <p:extLst>
      <p:ext uri="{BB962C8B-B14F-4D97-AF65-F5344CB8AC3E}">
        <p14:creationId xmlns:p14="http://schemas.microsoft.com/office/powerpoint/2010/main" val="27288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ED7BA-05CF-844F-A673-1623E23AE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JUSTIFICADOS POR DIOS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9724EB-303B-7D46-BF8B-8E3CF9D05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Por </a:t>
            </a:r>
            <a:r>
              <a:rPr lang="pt-BR" dirty="0" err="1"/>
              <a:t>medio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fe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sacrificio</a:t>
            </a:r>
            <a:r>
              <a:rPr lang="pt-BR" dirty="0"/>
              <a:t> de Cristo,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hombre</a:t>
            </a:r>
            <a:r>
              <a:rPr lang="pt-BR" dirty="0"/>
              <a:t> pecador es justificado por </a:t>
            </a:r>
            <a:r>
              <a:rPr lang="pt-BR" dirty="0" err="1"/>
              <a:t>Dios</a:t>
            </a:r>
            <a:r>
              <a:rPr lang="pt-BR" dirty="0"/>
              <a:t>. Somos justificados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perdonados</a:t>
            </a:r>
            <a:r>
              <a:rPr lang="pt-BR" dirty="0"/>
              <a:t> </a:t>
            </a:r>
            <a:r>
              <a:rPr lang="pt-BR" dirty="0" err="1"/>
              <a:t>solamente</a:t>
            </a:r>
            <a:r>
              <a:rPr lang="pt-BR" dirty="0"/>
              <a:t> </a:t>
            </a:r>
            <a:r>
              <a:rPr lang="pt-BR" dirty="0" err="1"/>
              <a:t>cuando</a:t>
            </a:r>
            <a:r>
              <a:rPr lang="pt-BR" dirty="0"/>
              <a:t> confiamos </a:t>
            </a:r>
            <a:r>
              <a:rPr lang="pt-BR" dirty="0" err="1"/>
              <a:t>en</a:t>
            </a:r>
            <a:r>
              <a:rPr lang="pt-BR" dirty="0"/>
              <a:t> Cristo como </a:t>
            </a:r>
            <a:r>
              <a:rPr lang="pt-BR" dirty="0" err="1"/>
              <a:t>nuestro</a:t>
            </a:r>
            <a:r>
              <a:rPr lang="pt-BR" dirty="0"/>
              <a:t> </a:t>
            </a:r>
            <a:r>
              <a:rPr lang="pt-BR" dirty="0" err="1"/>
              <a:t>Señor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Salvador </a:t>
            </a:r>
            <a:r>
              <a:rPr lang="pt-BR" dirty="0" err="1"/>
              <a:t>y</a:t>
            </a:r>
            <a:r>
              <a:rPr lang="pt-BR" dirty="0"/>
              <a:t>,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arrepentimiento</a:t>
            </a:r>
            <a:r>
              <a:rPr lang="pt-BR" dirty="0"/>
              <a:t>, </a:t>
            </a:r>
            <a:r>
              <a:rPr lang="pt-BR" dirty="0" err="1"/>
              <a:t>confesamos</a:t>
            </a:r>
            <a:r>
              <a:rPr lang="pt-BR" dirty="0"/>
              <a:t> </a:t>
            </a:r>
            <a:r>
              <a:rPr lang="pt-BR" dirty="0" err="1"/>
              <a:t>nuestros</a:t>
            </a:r>
            <a:r>
              <a:rPr lang="pt-BR" dirty="0"/>
              <a:t> pecados suplicando </a:t>
            </a:r>
            <a:r>
              <a:rPr lang="pt-BR" dirty="0" err="1"/>
              <a:t>su</a:t>
            </a:r>
            <a:r>
              <a:rPr lang="pt-BR" dirty="0"/>
              <a:t> </a:t>
            </a:r>
            <a:r>
              <a:rPr lang="pt-BR" dirty="0" err="1"/>
              <a:t>perdón</a:t>
            </a:r>
            <a:r>
              <a:rPr lang="pt-BR" dirty="0"/>
              <a:t> (1 Juan 1:9).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3C30A77-1364-9B4C-ADDA-51F946F45D3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" b="17"/>
          <a:stretch/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845443B-C933-CF46-9C6C-3CDC3E996BC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</p:spTree>
    <p:extLst>
      <p:ext uri="{BB962C8B-B14F-4D97-AF65-F5344CB8AC3E}">
        <p14:creationId xmlns:p14="http://schemas.microsoft.com/office/powerpoint/2010/main" val="34960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8D4FBD9-A44F-4A43-977C-C35B57610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La </a:t>
            </a:r>
            <a:r>
              <a:rPr lang="pt-BR" dirty="0" err="1"/>
              <a:t>obediencia</a:t>
            </a:r>
            <a:r>
              <a:rPr lang="pt-BR" dirty="0"/>
              <a:t> 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ley</a:t>
            </a:r>
            <a:r>
              <a:rPr lang="pt-BR" dirty="0"/>
              <a:t> es </a:t>
            </a:r>
            <a:r>
              <a:rPr lang="pt-BR" dirty="0" err="1"/>
              <a:t>el</a:t>
            </a:r>
            <a:r>
              <a:rPr lang="pt-BR" dirty="0"/>
              <a:t> fruto, </a:t>
            </a:r>
            <a:r>
              <a:rPr lang="pt-BR" dirty="0" err="1"/>
              <a:t>la</a:t>
            </a:r>
            <a:r>
              <a:rPr lang="pt-BR" dirty="0"/>
              <a:t> evidencia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justificación</a:t>
            </a:r>
            <a:r>
              <a:rPr lang="pt-BR" dirty="0"/>
              <a:t>,</a:t>
            </a:r>
          </a:p>
          <a:p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prueba</a:t>
            </a:r>
            <a:r>
              <a:rPr lang="pt-BR" dirty="0"/>
              <a:t> de que </a:t>
            </a:r>
            <a:r>
              <a:rPr lang="pt-BR" dirty="0" err="1"/>
              <a:t>nuestra</a:t>
            </a:r>
            <a:r>
              <a:rPr lang="pt-BR" dirty="0"/>
              <a:t> </a:t>
            </a:r>
            <a:r>
              <a:rPr lang="pt-BR" dirty="0" err="1"/>
              <a:t>fe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Cristo es </a:t>
            </a:r>
            <a:r>
              <a:rPr lang="pt-BR" dirty="0" err="1"/>
              <a:t>verdadera</a:t>
            </a:r>
            <a:r>
              <a:rPr lang="pt-BR" dirty="0"/>
              <a:t> (</a:t>
            </a:r>
            <a:r>
              <a:rPr lang="pt-BR" dirty="0" err="1"/>
              <a:t>Apoc</a:t>
            </a:r>
            <a:r>
              <a:rPr lang="pt-BR" dirty="0"/>
              <a:t>. 14:12), </a:t>
            </a:r>
            <a:r>
              <a:rPr lang="pt-BR" dirty="0" err="1"/>
              <a:t>pues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“La</a:t>
            </a:r>
          </a:p>
          <a:p>
            <a:r>
              <a:rPr lang="pt-BR" dirty="0" err="1"/>
              <a:t>fe</a:t>
            </a:r>
            <a:r>
              <a:rPr lang="pt-BR" dirty="0"/>
              <a:t> </a:t>
            </a:r>
            <a:r>
              <a:rPr lang="pt-BR" dirty="0" err="1"/>
              <a:t>verdadera</a:t>
            </a:r>
            <a:r>
              <a:rPr lang="pt-BR" dirty="0"/>
              <a:t> [...] se manifestará mediante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obediencia</a:t>
            </a:r>
            <a:r>
              <a:rPr lang="pt-BR" dirty="0"/>
              <a:t>” (Patriarcas </a:t>
            </a:r>
            <a:r>
              <a:rPr lang="pt-BR" dirty="0" err="1"/>
              <a:t>y</a:t>
            </a:r>
            <a:r>
              <a:rPr lang="pt-BR" dirty="0"/>
              <a:t> profetas, p. 61).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CAD502-D0BE-DE4C-9901-390D08B0AA4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  <p:pic>
        <p:nvPicPr>
          <p:cNvPr id="16" name="Espaço Reservado para Imagem 15">
            <a:extLst>
              <a:ext uri="{FF2B5EF4-FFF2-40B4-BE49-F238E27FC236}">
                <a16:creationId xmlns:a16="http://schemas.microsoft.com/office/drawing/2014/main" id="{9314473B-BEEB-274E-B30B-277662C33683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/>
          <a:srcRect l="9175" r="37241"/>
          <a:stretch/>
        </p:blipFill>
        <p:spPr>
          <a:xfrm>
            <a:off x="0" y="0"/>
            <a:ext cx="5357687" cy="6693404"/>
          </a:xfrm>
        </p:spPr>
      </p:pic>
    </p:spTree>
    <p:extLst>
      <p:ext uri="{BB962C8B-B14F-4D97-AF65-F5344CB8AC3E}">
        <p14:creationId xmlns:p14="http://schemas.microsoft.com/office/powerpoint/2010/main" val="12669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4B1FE-4DCE-3B40-8E67-4AC921A19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VENCIENDO EL YO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F8CB29-C65A-E844-88DD-0296D752A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1946366"/>
            <a:ext cx="6247461" cy="4239281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 </a:t>
            </a:r>
            <a:r>
              <a:rPr lang="pt-BR" dirty="0" err="1"/>
              <a:t>menudo</a:t>
            </a:r>
            <a:r>
              <a:rPr lang="pt-BR" dirty="0"/>
              <a:t> </a:t>
            </a:r>
            <a:r>
              <a:rPr lang="pt-BR" dirty="0" err="1"/>
              <a:t>tendremos</a:t>
            </a:r>
            <a:r>
              <a:rPr lang="pt-BR" dirty="0"/>
              <a:t> que </a:t>
            </a:r>
            <a:r>
              <a:rPr lang="pt-BR" dirty="0" err="1"/>
              <a:t>postrarnos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llorar</a:t>
            </a:r>
            <a:r>
              <a:rPr lang="pt-BR" dirty="0"/>
              <a:t> a </a:t>
            </a:r>
            <a:r>
              <a:rPr lang="pt-BR" dirty="0" err="1"/>
              <a:t>los</a:t>
            </a:r>
            <a:r>
              <a:rPr lang="pt-BR" dirty="0"/>
              <a:t> pies de </a:t>
            </a:r>
            <a:r>
              <a:rPr lang="pt-BR" dirty="0" err="1"/>
              <a:t>Jesús</a:t>
            </a:r>
            <a:r>
              <a:rPr lang="pt-BR" dirty="0"/>
              <a:t> por causa de </a:t>
            </a:r>
            <a:r>
              <a:rPr lang="pt-BR" dirty="0" err="1"/>
              <a:t>nuestros</a:t>
            </a:r>
            <a:r>
              <a:rPr lang="pt-BR" dirty="0"/>
              <a:t> </a:t>
            </a:r>
            <a:r>
              <a:rPr lang="pt-BR" dirty="0" err="1"/>
              <a:t>defectos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errores</a:t>
            </a:r>
            <a:r>
              <a:rPr lang="pt-BR" dirty="0"/>
              <a:t>, pero no </a:t>
            </a:r>
            <a:r>
              <a:rPr lang="pt-BR" dirty="0" err="1"/>
              <a:t>debemos</a:t>
            </a:r>
            <a:r>
              <a:rPr lang="pt-BR" dirty="0"/>
              <a:t> </a:t>
            </a:r>
            <a:r>
              <a:rPr lang="pt-BR" dirty="0" err="1"/>
              <a:t>desanimarnos</a:t>
            </a:r>
            <a:r>
              <a:rPr lang="pt-BR" dirty="0"/>
              <a:t>. Incluso si somos vencidos por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enemigo</a:t>
            </a:r>
            <a:r>
              <a:rPr lang="pt-BR" dirty="0"/>
              <a:t>, no somos </a:t>
            </a:r>
            <a:r>
              <a:rPr lang="pt-BR" dirty="0" err="1"/>
              <a:t>desechados</a:t>
            </a:r>
            <a:r>
              <a:rPr lang="pt-BR" dirty="0"/>
              <a:t>, </a:t>
            </a:r>
            <a:r>
              <a:rPr lang="pt-BR" dirty="0" err="1"/>
              <a:t>ni</a:t>
            </a:r>
            <a:r>
              <a:rPr lang="pt-BR" dirty="0"/>
              <a:t> abandonados, </a:t>
            </a:r>
            <a:r>
              <a:rPr lang="pt-BR" dirty="0" err="1"/>
              <a:t>ni</a:t>
            </a:r>
            <a:r>
              <a:rPr lang="pt-BR" dirty="0"/>
              <a:t> </a:t>
            </a:r>
            <a:r>
              <a:rPr lang="pt-BR" dirty="0" err="1"/>
              <a:t>rechazados</a:t>
            </a:r>
            <a:r>
              <a:rPr lang="pt-BR" dirty="0"/>
              <a:t> por </a:t>
            </a:r>
            <a:r>
              <a:rPr lang="pt-BR" dirty="0" err="1"/>
              <a:t>Dios</a:t>
            </a:r>
            <a:r>
              <a:rPr lang="pt-BR" dirty="0"/>
              <a:t>” (El </a:t>
            </a:r>
            <a:r>
              <a:rPr lang="pt-BR" dirty="0" err="1"/>
              <a:t>camino</a:t>
            </a:r>
            <a:r>
              <a:rPr lang="pt-BR" dirty="0"/>
              <a:t> a Cristo, p. 55).</a:t>
            </a:r>
          </a:p>
          <a:p>
            <a:r>
              <a:rPr lang="pt-BR" dirty="0"/>
              <a:t>Este </a:t>
            </a:r>
            <a:r>
              <a:rPr lang="pt-BR" dirty="0" err="1"/>
              <a:t>proceso</a:t>
            </a:r>
            <a:r>
              <a:rPr lang="pt-BR" dirty="0"/>
              <a:t> de </a:t>
            </a:r>
            <a:r>
              <a:rPr lang="pt-BR" dirty="0" err="1"/>
              <a:t>transformación</a:t>
            </a:r>
            <a:r>
              <a:rPr lang="pt-BR" dirty="0"/>
              <a:t> es </a:t>
            </a:r>
            <a:r>
              <a:rPr lang="pt-BR" dirty="0" err="1"/>
              <a:t>llamado</a:t>
            </a:r>
            <a:r>
              <a:rPr lang="pt-BR" dirty="0"/>
              <a:t> </a:t>
            </a:r>
            <a:r>
              <a:rPr lang="pt-BR" dirty="0" err="1"/>
              <a:t>santificación</a:t>
            </a:r>
            <a:r>
              <a:rPr lang="pt-BR" dirty="0"/>
              <a:t> por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fe</a:t>
            </a:r>
            <a:r>
              <a:rPr lang="pt-BR" dirty="0"/>
              <a:t>,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DFAF89E-EE63-1E42-BC9D-14466CA13DC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" b="95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731DC5B-6D8B-974B-9404-2978F46EB4A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LUNES</a:t>
            </a:r>
          </a:p>
        </p:txBody>
      </p:sp>
    </p:spTree>
    <p:extLst>
      <p:ext uri="{BB962C8B-B14F-4D97-AF65-F5344CB8AC3E}">
        <p14:creationId xmlns:p14="http://schemas.microsoft.com/office/powerpoint/2010/main" val="2244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F6F7A06-C79C-A941-9FB7-F831D68298C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b="104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7545399-538A-5944-B411-5DA4838A119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LUNES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2CEAC7D-1729-614C-A08E-7FC726DB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Necesitamos</a:t>
            </a:r>
            <a:r>
              <a:rPr lang="pt-BR" dirty="0"/>
              <a:t> entender </a:t>
            </a:r>
            <a:r>
              <a:rPr lang="pt-BR" dirty="0" err="1"/>
              <a:t>tres</a:t>
            </a:r>
            <a:r>
              <a:rPr lang="pt-BR" dirty="0"/>
              <a:t> cosas: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80B7AEEB-2D12-424A-9142-D40CB13F6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La </a:t>
            </a:r>
            <a:r>
              <a:rPr lang="pt-BR" dirty="0" err="1"/>
              <a:t>transformación</a:t>
            </a:r>
            <a:r>
              <a:rPr lang="pt-BR" dirty="0"/>
              <a:t> nos </a:t>
            </a:r>
            <a:r>
              <a:rPr lang="pt-BR" dirty="0" err="1"/>
              <a:t>hará</a:t>
            </a:r>
            <a:r>
              <a:rPr lang="pt-BR" dirty="0"/>
              <a:t> </a:t>
            </a:r>
            <a:r>
              <a:rPr lang="pt-BR" dirty="0" err="1"/>
              <a:t>semejantes</a:t>
            </a:r>
            <a:r>
              <a:rPr lang="pt-BR" dirty="0"/>
              <a:t> a Cristo, </a:t>
            </a:r>
            <a:r>
              <a:rPr lang="pt-BR" dirty="0" err="1"/>
              <a:t>él</a:t>
            </a:r>
            <a:r>
              <a:rPr lang="pt-BR" dirty="0"/>
              <a:t> es </a:t>
            </a:r>
            <a:r>
              <a:rPr lang="pt-BR" dirty="0" err="1"/>
              <a:t>el</a:t>
            </a:r>
            <a:r>
              <a:rPr lang="pt-BR" dirty="0"/>
              <a:t> modelo e ideal (Fil. 3:13, 14);</a:t>
            </a:r>
          </a:p>
          <a:p>
            <a:r>
              <a:rPr lang="pt-BR" dirty="0"/>
              <a:t>La </a:t>
            </a:r>
            <a:r>
              <a:rPr lang="pt-BR" dirty="0" err="1"/>
              <a:t>transformación</a:t>
            </a:r>
            <a:r>
              <a:rPr lang="pt-BR" dirty="0"/>
              <a:t> es </a:t>
            </a:r>
            <a:r>
              <a:rPr lang="pt-BR" dirty="0" err="1"/>
              <a:t>un</a:t>
            </a:r>
            <a:r>
              <a:rPr lang="pt-BR" dirty="0"/>
              <a:t> pro </a:t>
            </a:r>
            <a:r>
              <a:rPr lang="pt-BR" dirty="0" err="1"/>
              <a:t>ceso</a:t>
            </a:r>
            <a:r>
              <a:rPr lang="pt-BR" dirty="0"/>
              <a:t> que dura toda </a:t>
            </a:r>
            <a:r>
              <a:rPr lang="pt-BR" dirty="0" err="1"/>
              <a:t>la</a:t>
            </a:r>
            <a:r>
              <a:rPr lang="pt-BR" dirty="0"/>
              <a:t> vida (1 Tes. 4:1); </a:t>
            </a:r>
            <a:r>
              <a:rPr lang="pt-BR" dirty="0" err="1"/>
              <a:t>y</a:t>
            </a:r>
            <a:r>
              <a:rPr lang="pt-BR" dirty="0"/>
              <a:t> </a:t>
            </a:r>
          </a:p>
          <a:p>
            <a:r>
              <a:rPr lang="pt-BR" dirty="0"/>
              <a:t> La </a:t>
            </a:r>
            <a:r>
              <a:rPr lang="pt-BR" dirty="0" err="1"/>
              <a:t>transformación</a:t>
            </a:r>
            <a:r>
              <a:rPr lang="pt-BR" dirty="0"/>
              <a:t> no es fruto de mis </a:t>
            </a:r>
            <a:r>
              <a:rPr lang="pt-BR" dirty="0" err="1"/>
              <a:t>esfuerzos</a:t>
            </a:r>
            <a:r>
              <a:rPr lang="pt-BR" dirty="0"/>
              <a:t>, sino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actuar</a:t>
            </a:r>
            <a:r>
              <a:rPr lang="pt-BR" dirty="0"/>
              <a:t> de </a:t>
            </a:r>
            <a:r>
              <a:rPr lang="pt-BR" dirty="0" err="1"/>
              <a:t>Dios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mí</a:t>
            </a:r>
            <a:r>
              <a:rPr lang="pt-BR" dirty="0"/>
              <a:t> (Rom. 5:19).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715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E799827-6875-7541-A849-10C37B492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La </a:t>
            </a:r>
            <a:r>
              <a:rPr lang="pt-BR" dirty="0" err="1"/>
              <a:t>santidad</a:t>
            </a:r>
            <a:r>
              <a:rPr lang="pt-BR" dirty="0"/>
              <a:t> es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proceso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que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cristiano</a:t>
            </a:r>
            <a:r>
              <a:rPr lang="pt-BR" dirty="0"/>
              <a:t> </a:t>
            </a:r>
            <a:r>
              <a:rPr lang="pt-BR" dirty="0" err="1"/>
              <a:t>debe</a:t>
            </a:r>
            <a:r>
              <a:rPr lang="pt-BR" dirty="0"/>
              <a:t> ser paciente </a:t>
            </a:r>
            <a:r>
              <a:rPr lang="pt-BR" dirty="0" err="1"/>
              <a:t>y</a:t>
            </a:r>
            <a:r>
              <a:rPr lang="pt-BR" dirty="0"/>
              <a:t> persistente</a:t>
            </a:r>
          </a:p>
          <a:p>
            <a:r>
              <a:rPr lang="pt-BR" dirty="0"/>
              <a:t>al </a:t>
            </a:r>
            <a:r>
              <a:rPr lang="pt-BR" dirty="0" err="1"/>
              <a:t>mismo</a:t>
            </a:r>
            <a:r>
              <a:rPr lang="pt-BR" dirty="0"/>
              <a:t> </a:t>
            </a:r>
            <a:r>
              <a:rPr lang="pt-BR" dirty="0" err="1"/>
              <a:t>tiempo</a:t>
            </a:r>
            <a:r>
              <a:rPr lang="pt-BR" dirty="0"/>
              <a:t>. Por </a:t>
            </a:r>
            <a:r>
              <a:rPr lang="pt-BR" dirty="0" err="1"/>
              <a:t>eso</a:t>
            </a:r>
            <a:r>
              <a:rPr lang="pt-BR" dirty="0"/>
              <a:t>, ¡</a:t>
            </a:r>
            <a:r>
              <a:rPr lang="pt-BR" dirty="0" err="1"/>
              <a:t>continúa</a:t>
            </a:r>
            <a:r>
              <a:rPr lang="pt-BR" dirty="0"/>
              <a:t>!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D62E5BA9-F0E7-914F-8D8E-FF71B8F2A41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" b="80"/>
          <a:stretch>
            <a:fillRect/>
          </a:stretch>
        </p:blipFill>
        <p:spPr/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6524895-E234-334C-A742-79B14FF2F12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LUNES</a:t>
            </a:r>
          </a:p>
        </p:txBody>
      </p:sp>
    </p:spTree>
    <p:extLst>
      <p:ext uri="{BB962C8B-B14F-4D97-AF65-F5344CB8AC3E}">
        <p14:creationId xmlns:p14="http://schemas.microsoft.com/office/powerpoint/2010/main" val="17530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67E97"/>
        </a:solidFill>
        <a:ln w="168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19" ma:contentTypeDescription="Crie um novo documento." ma:contentTypeScope="" ma:versionID="262c986b108b92885c46cc39acefbeee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a6b70a767f2219ff4f68699b72ca7d2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Ordenn_x00fa_merico xmlns="4d66254c-b8c0-4e16-9669-44d49c614d61">0</Ordenn_x00fa_merico>
  </documentManagement>
</p:properties>
</file>

<file path=customXml/itemProps1.xml><?xml version="1.0" encoding="utf-8"?>
<ds:datastoreItem xmlns:ds="http://schemas.openxmlformats.org/officeDocument/2006/customXml" ds:itemID="{C1E2B92B-DEEC-411A-A62B-620080AB3A14}"/>
</file>

<file path=customXml/itemProps2.xml><?xml version="1.0" encoding="utf-8"?>
<ds:datastoreItem xmlns:ds="http://schemas.openxmlformats.org/officeDocument/2006/customXml" ds:itemID="{4641722E-522A-4E58-8CA1-6CC65F1F4CAB}"/>
</file>

<file path=customXml/itemProps3.xml><?xml version="1.0" encoding="utf-8"?>
<ds:datastoreItem xmlns:ds="http://schemas.openxmlformats.org/officeDocument/2006/customXml" ds:itemID="{A8B9957E-1805-4FED-85D3-36E03F93E0DC}"/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932</Words>
  <Application>Microsoft Office PowerPoint</Application>
  <PresentationFormat>Widescreen</PresentationFormat>
  <Paragraphs>62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Tahoma</vt:lpstr>
      <vt:lpstr>Tema do Office</vt:lpstr>
      <vt:lpstr>Apresentação do PowerPoint</vt:lpstr>
      <vt:lpstr>Conectado a la Vid</vt:lpstr>
      <vt:lpstr>CÓMO PERMANECER EN CRISTO</vt:lpstr>
      <vt:lpstr>Apresentação do PowerPoint</vt:lpstr>
      <vt:lpstr>JUSTIFICADOS POR DIOS</vt:lpstr>
      <vt:lpstr>Apresentação do PowerPoint</vt:lpstr>
      <vt:lpstr>VENCIENDO EL YO</vt:lpstr>
      <vt:lpstr>Necesitamos entender tres cosas:</vt:lpstr>
      <vt:lpstr>Apresentação do PowerPoint</vt:lpstr>
      <vt:lpstr>CÓMO PERMANECER EN CRISTO </vt:lpstr>
      <vt:lpstr>Consejos para tu momento de estudio de la Palabra:</vt:lpstr>
      <vt:lpstr>ORAR Y AYUNAR pasos importantes en la oración</vt:lpstr>
      <vt:lpstr>Apresentação do PowerPoint</vt:lpstr>
      <vt:lpstr>DEVOCIÓN FAMILIAR Y COMUNITARIA</vt:lpstr>
      <vt:lpstr>Apresentação do PowerPoint</vt:lpstr>
      <vt:lpstr>¡FIRMES HASTA EL FIN! tenía tres reglas en la vida: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marcos aurelio gularte de castro</dc:creator>
  <cp:lastModifiedBy>DSA - Juninha Barboza</cp:lastModifiedBy>
  <cp:revision>15</cp:revision>
  <dcterms:created xsi:type="dcterms:W3CDTF">2020-06-24T18:39:15Z</dcterms:created>
  <dcterms:modified xsi:type="dcterms:W3CDTF">2020-08-04T19:21:50Z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866900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