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League Spartan" charset="1" panose="00000800000000000000"/>
      <p:regular r:id="rId7"/>
    </p:embeddedFont>
    <p:embeddedFont>
      <p:font typeface="Bebas Neue" charset="1" panose="00000500000000000000"/>
      <p:regular r:id="rId8"/>
    </p:embeddedFont>
    <p:embeddedFont>
      <p:font typeface="Belandia Signature Italics" charset="1" panose="0200050000000009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588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4874" y="-749250"/>
            <a:ext cx="21175460" cy="12150000"/>
          </a:xfrm>
          <a:custGeom>
            <a:avLst/>
            <a:gdLst/>
            <a:ahLst/>
            <a:cxnLst/>
            <a:rect r="r" b="b" t="t" l="l"/>
            <a:pathLst>
              <a:path h="12150000" w="21175460">
                <a:moveTo>
                  <a:pt x="0" y="0"/>
                </a:moveTo>
                <a:lnTo>
                  <a:pt x="21175459" y="0"/>
                </a:lnTo>
                <a:lnTo>
                  <a:pt x="21175459" y="12150000"/>
                </a:lnTo>
                <a:lnTo>
                  <a:pt x="0" y="121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94" r="0" b="-809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22000" y="-506250"/>
            <a:ext cx="19440000" cy="11178000"/>
          </a:xfrm>
          <a:custGeom>
            <a:avLst/>
            <a:gdLst/>
            <a:ahLst/>
            <a:cxnLst/>
            <a:rect r="r" b="b" t="t" l="l"/>
            <a:pathLst>
              <a:path h="11178000" w="19440000">
                <a:moveTo>
                  <a:pt x="0" y="0"/>
                </a:moveTo>
                <a:lnTo>
                  <a:pt x="19440000" y="0"/>
                </a:lnTo>
                <a:lnTo>
                  <a:pt x="19440000" y="11178000"/>
                </a:lnTo>
                <a:lnTo>
                  <a:pt x="0" y="1117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</a:blip>
            <a:stretch>
              <a:fillRect l="0" t="-8023" r="0" b="-802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488794" y="-3809544"/>
            <a:ext cx="23373589" cy="23373589"/>
          </a:xfrm>
          <a:custGeom>
            <a:avLst/>
            <a:gdLst/>
            <a:ahLst/>
            <a:cxnLst/>
            <a:rect r="r" b="b" t="t" l="l"/>
            <a:pathLst>
              <a:path h="23373589" w="23373589">
                <a:moveTo>
                  <a:pt x="0" y="0"/>
                </a:moveTo>
                <a:lnTo>
                  <a:pt x="23373588" y="0"/>
                </a:lnTo>
                <a:lnTo>
                  <a:pt x="23373588" y="23373588"/>
                </a:lnTo>
                <a:lnTo>
                  <a:pt x="0" y="23373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62577">
            <a:off x="5213528" y="951750"/>
            <a:ext cx="7644944" cy="6804000"/>
          </a:xfrm>
          <a:custGeom>
            <a:avLst/>
            <a:gdLst/>
            <a:ahLst/>
            <a:cxnLst/>
            <a:rect r="r" b="b" t="t" l="l"/>
            <a:pathLst>
              <a:path h="6804000" w="7644944">
                <a:moveTo>
                  <a:pt x="0" y="0"/>
                </a:moveTo>
                <a:lnTo>
                  <a:pt x="7644944" y="0"/>
                </a:lnTo>
                <a:lnTo>
                  <a:pt x="7644944" y="6804000"/>
                </a:lnTo>
                <a:lnTo>
                  <a:pt x="0" y="6804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2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5364827" y="611134"/>
            <a:ext cx="7296392" cy="10222616"/>
            <a:chOff x="0" y="0"/>
            <a:chExt cx="9728523" cy="1363015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728523" cy="13630154"/>
            </a:xfrm>
            <a:custGeom>
              <a:avLst/>
              <a:gdLst/>
              <a:ahLst/>
              <a:cxnLst/>
              <a:rect r="r" b="b" t="t" l="l"/>
              <a:pathLst>
                <a:path h="13630154" w="9728523">
                  <a:moveTo>
                    <a:pt x="0" y="0"/>
                  </a:moveTo>
                  <a:lnTo>
                    <a:pt x="9728523" y="0"/>
                  </a:lnTo>
                  <a:lnTo>
                    <a:pt x="9728523" y="13630154"/>
                  </a:lnTo>
                  <a:lnTo>
                    <a:pt x="0" y="13630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466507" y="6154317"/>
              <a:ext cx="1669801" cy="1669801"/>
            </a:xfrm>
            <a:custGeom>
              <a:avLst/>
              <a:gdLst/>
              <a:ahLst/>
              <a:cxnLst/>
              <a:rect r="r" b="b" t="t" l="l"/>
              <a:pathLst>
                <a:path h="1669801" w="1669801">
                  <a:moveTo>
                    <a:pt x="0" y="0"/>
                  </a:moveTo>
                  <a:lnTo>
                    <a:pt x="1669801" y="0"/>
                  </a:lnTo>
                  <a:lnTo>
                    <a:pt x="1669801" y="1669801"/>
                  </a:lnTo>
                  <a:lnTo>
                    <a:pt x="0" y="1669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99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4527000" y="3624750"/>
            <a:ext cx="9234000" cy="9234000"/>
          </a:xfrm>
          <a:custGeom>
            <a:avLst/>
            <a:gdLst/>
            <a:ahLst/>
            <a:cxnLst/>
            <a:rect r="r" b="b" t="t" l="l"/>
            <a:pathLst>
              <a:path h="9234000" w="9234000">
                <a:moveTo>
                  <a:pt x="0" y="0"/>
                </a:moveTo>
                <a:lnTo>
                  <a:pt x="9234000" y="0"/>
                </a:lnTo>
                <a:lnTo>
                  <a:pt x="9234000" y="9234000"/>
                </a:lnTo>
                <a:lnTo>
                  <a:pt x="0" y="923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154750" y="5690250"/>
            <a:ext cx="4738500" cy="4738500"/>
          </a:xfrm>
          <a:custGeom>
            <a:avLst/>
            <a:gdLst/>
            <a:ahLst/>
            <a:cxnLst/>
            <a:rect r="r" b="b" t="t" l="l"/>
            <a:pathLst>
              <a:path h="4738500" w="4738500">
                <a:moveTo>
                  <a:pt x="0" y="0"/>
                </a:moveTo>
                <a:lnTo>
                  <a:pt x="4738500" y="0"/>
                </a:lnTo>
                <a:lnTo>
                  <a:pt x="4738500" y="4738500"/>
                </a:lnTo>
                <a:lnTo>
                  <a:pt x="0" y="4738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038000" y="5811750"/>
            <a:ext cx="4860000" cy="4860000"/>
          </a:xfrm>
          <a:custGeom>
            <a:avLst/>
            <a:gdLst/>
            <a:ahLst/>
            <a:cxnLst/>
            <a:rect r="r" b="b" t="t" l="l"/>
            <a:pathLst>
              <a:path h="4860000" w="4860000">
                <a:moveTo>
                  <a:pt x="0" y="0"/>
                </a:moveTo>
                <a:lnTo>
                  <a:pt x="4860000" y="0"/>
                </a:lnTo>
                <a:lnTo>
                  <a:pt x="4860000" y="4860000"/>
                </a:lnTo>
                <a:lnTo>
                  <a:pt x="0" y="486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826750" y="5690250"/>
            <a:ext cx="4738500" cy="4738500"/>
          </a:xfrm>
          <a:custGeom>
            <a:avLst/>
            <a:gdLst/>
            <a:ahLst/>
            <a:cxnLst/>
            <a:rect r="r" b="b" t="t" l="l"/>
            <a:pathLst>
              <a:path h="4738500" w="4738500">
                <a:moveTo>
                  <a:pt x="0" y="0"/>
                </a:moveTo>
                <a:lnTo>
                  <a:pt x="4738500" y="0"/>
                </a:lnTo>
                <a:lnTo>
                  <a:pt x="4738500" y="4738500"/>
                </a:lnTo>
                <a:lnTo>
                  <a:pt x="0" y="4738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606000" y="5811750"/>
            <a:ext cx="4860000" cy="4860000"/>
          </a:xfrm>
          <a:custGeom>
            <a:avLst/>
            <a:gdLst/>
            <a:ahLst/>
            <a:cxnLst/>
            <a:rect r="r" b="b" t="t" l="l"/>
            <a:pathLst>
              <a:path h="4860000" w="4860000">
                <a:moveTo>
                  <a:pt x="0" y="0"/>
                </a:moveTo>
                <a:lnTo>
                  <a:pt x="4860000" y="0"/>
                </a:lnTo>
                <a:lnTo>
                  <a:pt x="4860000" y="4860000"/>
                </a:lnTo>
                <a:lnTo>
                  <a:pt x="0" y="486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310000" y="5447250"/>
            <a:ext cx="4860000" cy="4860000"/>
          </a:xfrm>
          <a:custGeom>
            <a:avLst/>
            <a:gdLst/>
            <a:ahLst/>
            <a:cxnLst/>
            <a:rect r="r" b="b" t="t" l="l"/>
            <a:pathLst>
              <a:path h="4860000" w="4860000">
                <a:moveTo>
                  <a:pt x="0" y="0"/>
                </a:moveTo>
                <a:lnTo>
                  <a:pt x="4860000" y="0"/>
                </a:lnTo>
                <a:lnTo>
                  <a:pt x="4860000" y="4860000"/>
                </a:lnTo>
                <a:lnTo>
                  <a:pt x="0" y="486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921043" y="491993"/>
            <a:ext cx="676514" cy="676514"/>
          </a:xfrm>
          <a:custGeom>
            <a:avLst/>
            <a:gdLst/>
            <a:ahLst/>
            <a:cxnLst/>
            <a:rect r="r" b="b" t="t" l="l"/>
            <a:pathLst>
              <a:path h="676514" w="676514">
                <a:moveTo>
                  <a:pt x="0" y="0"/>
                </a:moveTo>
                <a:lnTo>
                  <a:pt x="676514" y="0"/>
                </a:lnTo>
                <a:lnTo>
                  <a:pt x="676514" y="676514"/>
                </a:lnTo>
                <a:lnTo>
                  <a:pt x="0" y="6765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020784" y="6581400"/>
            <a:ext cx="6030432" cy="2996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584"/>
              </a:lnSpc>
              <a:spcBef>
                <a:spcPct val="0"/>
              </a:spcBef>
            </a:pPr>
            <a:r>
              <a:rPr lang="en-US" sz="17560" spc="-86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MAP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757580" y="1006575"/>
            <a:ext cx="4556841" cy="103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8"/>
              </a:lnSpc>
              <a:spcBef>
                <a:spcPct val="0"/>
              </a:spcBef>
            </a:pPr>
            <a:r>
              <a:rPr lang="en-US" sz="3013" spc="72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MINISTÉRIO DO NOSSO </a:t>
            </a:r>
          </a:p>
          <a:p>
            <a:pPr algn="ctr">
              <a:lnSpc>
                <a:spcPts val="4218"/>
              </a:lnSpc>
              <a:spcBef>
                <a:spcPct val="0"/>
              </a:spcBef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5908076" y="6474075"/>
            <a:ext cx="5823849" cy="55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4"/>
              </a:lnSpc>
              <a:spcBef>
                <a:spcPct val="0"/>
              </a:spcBef>
            </a:pPr>
            <a:r>
              <a:rPr lang="en-US" sz="3253" spc="1408">
                <a:solidFill>
                  <a:srgbClr val="9AC2D3"/>
                </a:solidFill>
                <a:latin typeface="Bebas Neue"/>
                <a:ea typeface="Bebas Neue"/>
                <a:cs typeface="Bebas Neue"/>
                <a:sym typeface="Bebas Neue"/>
              </a:rPr>
              <a:t>SÁBADO </a:t>
            </a:r>
            <a:r>
              <a:rPr lang="en-US" sz="3253" spc="1408">
                <a:solidFill>
                  <a:srgbClr val="9AC2D3"/>
                </a:solidFill>
                <a:latin typeface="Bebas Neue"/>
                <a:ea typeface="Bebas Neue"/>
                <a:cs typeface="Bebas Neue"/>
                <a:sym typeface="Bebas Neue"/>
              </a:rPr>
              <a:t>MUNDIAL DO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991505" y="-2441489"/>
            <a:ext cx="4088989" cy="6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4"/>
              </a:lnSpc>
              <a:spcBef>
                <a:spcPct val="0"/>
              </a:spcBef>
            </a:pPr>
            <a:r>
              <a:rPr lang="en-US" sz="23146" i="true">
                <a:solidFill>
                  <a:srgbClr val="55889D"/>
                </a:solidFill>
                <a:latin typeface="Belandia Signature Italics"/>
                <a:ea typeface="Belandia Signature Italics"/>
                <a:cs typeface="Belandia Signature Italics"/>
                <a:sym typeface="Belandia Signature Italics"/>
              </a:rPr>
              <a:t>C</a:t>
            </a:r>
            <a:r>
              <a:rPr lang="en-US" sz="23146" i="true">
                <a:solidFill>
                  <a:srgbClr val="55889D"/>
                </a:solidFill>
                <a:latin typeface="Belandia Signature Italics"/>
                <a:ea typeface="Belandia Signature Italics"/>
                <a:cs typeface="Belandia Signature Italics"/>
                <a:sym typeface="Belandia Signature Italics"/>
              </a:rPr>
              <a:t>or</a:t>
            </a:r>
            <a:r>
              <a:rPr lang="en-US" sz="23146" i="true">
                <a:solidFill>
                  <a:srgbClr val="FFFFFF"/>
                </a:solidFill>
                <a:latin typeface="Belandia Signature Italics"/>
                <a:ea typeface="Belandia Signature Italics"/>
                <a:cs typeface="Belandia Signature Italics"/>
                <a:sym typeface="Belandia Signature Italics"/>
              </a:rPr>
              <a:t>ação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4926647" y="9213750"/>
            <a:ext cx="2737334" cy="498196"/>
            <a:chOff x="0" y="0"/>
            <a:chExt cx="3649778" cy="66426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708546" cy="664262"/>
            </a:xfrm>
            <a:custGeom>
              <a:avLst/>
              <a:gdLst/>
              <a:ahLst/>
              <a:cxnLst/>
              <a:rect r="r" b="b" t="t" l="l"/>
              <a:pathLst>
                <a:path h="664262" w="708546">
                  <a:moveTo>
                    <a:pt x="0" y="0"/>
                  </a:moveTo>
                  <a:lnTo>
                    <a:pt x="708546" y="0"/>
                  </a:lnTo>
                  <a:lnTo>
                    <a:pt x="708546" y="664262"/>
                  </a:lnTo>
                  <a:lnTo>
                    <a:pt x="0" y="664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912018" y="68089"/>
              <a:ext cx="2737760" cy="596173"/>
            </a:xfrm>
            <a:custGeom>
              <a:avLst/>
              <a:gdLst/>
              <a:ahLst/>
              <a:cxnLst/>
              <a:rect r="r" b="b" t="t" l="l"/>
              <a:pathLst>
                <a:path h="596173" w="2737760">
                  <a:moveTo>
                    <a:pt x="0" y="0"/>
                  </a:moveTo>
                  <a:lnTo>
                    <a:pt x="2737760" y="0"/>
                  </a:lnTo>
                  <a:lnTo>
                    <a:pt x="2737760" y="596173"/>
                  </a:lnTo>
                  <a:lnTo>
                    <a:pt x="0" y="596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268467" r="0" b="0"/>
              </a:stretch>
            </a:blip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457221" y="488894"/>
            <a:ext cx="1142957" cy="1168713"/>
            <a:chOff x="0" y="0"/>
            <a:chExt cx="1523943" cy="1558283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-133350"/>
              <a:ext cx="1451175" cy="14407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18"/>
                </a:lnSpc>
                <a:spcBef>
                  <a:spcPct val="0"/>
                </a:spcBef>
              </a:pPr>
              <a:r>
                <a:rPr lang="en-US" sz="6441" spc="-315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18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60712" y="999290"/>
              <a:ext cx="1463231" cy="558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27"/>
                </a:lnSpc>
                <a:spcBef>
                  <a:spcPct val="0"/>
                </a:spcBef>
              </a:pPr>
              <a:r>
                <a:rPr lang="en-US" sz="2519" spc="508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ABRIL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DAG74si96Mo</dc:identifier>
  <dcterms:modified xsi:type="dcterms:W3CDTF">2011-08-01T06:04:30Z</dcterms:modified>
  <cp:revision>1</cp:revision>
  <dc:title>Apresentação MAP 2026</dc:title>
</cp:coreProperties>
</file>