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Bebas Neue" charset="1" panose="00000500000000000000"/>
      <p:regular r:id="rId8"/>
    </p:embeddedFont>
    <p:embeddedFont>
      <p:font typeface="Belandia Signature Italics" charset="1" panose="02000500000000090000"/>
      <p:regular r:id="rId9"/>
    </p:embeddedFont>
    <p:embeddedFont>
      <p:font typeface="Advent Sans" charset="1" panose="020B050204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8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4874" y="-749250"/>
            <a:ext cx="21175460" cy="12150000"/>
          </a:xfrm>
          <a:custGeom>
            <a:avLst/>
            <a:gdLst/>
            <a:ahLst/>
            <a:cxnLst/>
            <a:rect r="r" b="b" t="t" l="l"/>
            <a:pathLst>
              <a:path h="12150000" w="21175460">
                <a:moveTo>
                  <a:pt x="0" y="0"/>
                </a:moveTo>
                <a:lnTo>
                  <a:pt x="21175459" y="0"/>
                </a:lnTo>
                <a:lnTo>
                  <a:pt x="21175459" y="12150000"/>
                </a:lnTo>
                <a:lnTo>
                  <a:pt x="0" y="121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94" r="0" b="-80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2000" y="-506250"/>
            <a:ext cx="19440000" cy="11178000"/>
          </a:xfrm>
          <a:custGeom>
            <a:avLst/>
            <a:gdLst/>
            <a:ahLst/>
            <a:cxnLst/>
            <a:rect r="r" b="b" t="t" l="l"/>
            <a:pathLst>
              <a:path h="11178000" w="19440000">
                <a:moveTo>
                  <a:pt x="0" y="0"/>
                </a:moveTo>
                <a:lnTo>
                  <a:pt x="19440000" y="0"/>
                </a:lnTo>
                <a:lnTo>
                  <a:pt x="19440000" y="11178000"/>
                </a:lnTo>
                <a:lnTo>
                  <a:pt x="0" y="1117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0" t="-8023" r="0" b="-802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88794" y="-3809544"/>
            <a:ext cx="23373589" cy="23373589"/>
          </a:xfrm>
          <a:custGeom>
            <a:avLst/>
            <a:gdLst/>
            <a:ahLst/>
            <a:cxnLst/>
            <a:rect r="r" b="b" t="t" l="l"/>
            <a:pathLst>
              <a:path h="23373589" w="23373589">
                <a:moveTo>
                  <a:pt x="0" y="0"/>
                </a:moveTo>
                <a:lnTo>
                  <a:pt x="23373588" y="0"/>
                </a:lnTo>
                <a:lnTo>
                  <a:pt x="23373588" y="23373588"/>
                </a:lnTo>
                <a:lnTo>
                  <a:pt x="0" y="23373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2577">
            <a:off x="5184335" y="663119"/>
            <a:ext cx="7970179" cy="7093459"/>
          </a:xfrm>
          <a:custGeom>
            <a:avLst/>
            <a:gdLst/>
            <a:ahLst/>
            <a:cxnLst/>
            <a:rect r="r" b="b" t="t" l="l"/>
            <a:pathLst>
              <a:path h="7093459" w="7970179">
                <a:moveTo>
                  <a:pt x="0" y="0"/>
                </a:moveTo>
                <a:lnTo>
                  <a:pt x="7970180" y="0"/>
                </a:lnTo>
                <a:lnTo>
                  <a:pt x="7970180" y="7093460"/>
                </a:lnTo>
                <a:lnTo>
                  <a:pt x="0" y="7093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788709" y="58032"/>
            <a:ext cx="8202570" cy="11492217"/>
            <a:chOff x="0" y="0"/>
            <a:chExt cx="10936760" cy="153229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36760" cy="15322956"/>
            </a:xfrm>
            <a:custGeom>
              <a:avLst/>
              <a:gdLst/>
              <a:ahLst/>
              <a:cxnLst/>
              <a:rect r="r" b="b" t="t" l="l"/>
              <a:pathLst>
                <a:path h="15322956" w="10936760">
                  <a:moveTo>
                    <a:pt x="0" y="0"/>
                  </a:moveTo>
                  <a:lnTo>
                    <a:pt x="10936760" y="0"/>
                  </a:lnTo>
                  <a:lnTo>
                    <a:pt x="10936760" y="15322956"/>
                  </a:lnTo>
                  <a:lnTo>
                    <a:pt x="0" y="15322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87736">
              <a:off x="5067899" y="6851876"/>
              <a:ext cx="1820294" cy="1820294"/>
            </a:xfrm>
            <a:custGeom>
              <a:avLst/>
              <a:gdLst/>
              <a:ahLst/>
              <a:cxnLst/>
              <a:rect r="r" b="b" t="t" l="l"/>
              <a:pathLst>
                <a:path h="1820294" w="1820294">
                  <a:moveTo>
                    <a:pt x="0" y="0"/>
                  </a:moveTo>
                  <a:lnTo>
                    <a:pt x="1820294" y="0"/>
                  </a:lnTo>
                  <a:lnTo>
                    <a:pt x="1820294" y="1820294"/>
                  </a:lnTo>
                  <a:lnTo>
                    <a:pt x="0" y="1820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527000" y="3624750"/>
            <a:ext cx="9234000" cy="9234000"/>
          </a:xfrm>
          <a:custGeom>
            <a:avLst/>
            <a:gdLst/>
            <a:ahLst/>
            <a:cxnLst/>
            <a:rect r="r" b="b" t="t" l="l"/>
            <a:pathLst>
              <a:path h="9234000" w="9234000">
                <a:moveTo>
                  <a:pt x="0" y="0"/>
                </a:moveTo>
                <a:lnTo>
                  <a:pt x="9234000" y="0"/>
                </a:lnTo>
                <a:lnTo>
                  <a:pt x="9234000" y="9234000"/>
                </a:lnTo>
                <a:lnTo>
                  <a:pt x="0" y="923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54750" y="5690250"/>
            <a:ext cx="4738500" cy="4738500"/>
          </a:xfrm>
          <a:custGeom>
            <a:avLst/>
            <a:gdLst/>
            <a:ahLst/>
            <a:cxnLst/>
            <a:rect r="r" b="b" t="t" l="l"/>
            <a:pathLst>
              <a:path h="4738500" w="4738500">
                <a:moveTo>
                  <a:pt x="0" y="0"/>
                </a:moveTo>
                <a:lnTo>
                  <a:pt x="4738500" y="0"/>
                </a:lnTo>
                <a:lnTo>
                  <a:pt x="4738500" y="4738500"/>
                </a:lnTo>
                <a:lnTo>
                  <a:pt x="0" y="47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38000" y="58117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26750" y="5690250"/>
            <a:ext cx="4738500" cy="4738500"/>
          </a:xfrm>
          <a:custGeom>
            <a:avLst/>
            <a:gdLst/>
            <a:ahLst/>
            <a:cxnLst/>
            <a:rect r="r" b="b" t="t" l="l"/>
            <a:pathLst>
              <a:path h="4738500" w="4738500">
                <a:moveTo>
                  <a:pt x="0" y="0"/>
                </a:moveTo>
                <a:lnTo>
                  <a:pt x="4738500" y="0"/>
                </a:lnTo>
                <a:lnTo>
                  <a:pt x="4738500" y="4738500"/>
                </a:lnTo>
                <a:lnTo>
                  <a:pt x="0" y="47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606000" y="58117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10000" y="54472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921043" y="491993"/>
            <a:ext cx="676514" cy="676514"/>
          </a:xfrm>
          <a:custGeom>
            <a:avLst/>
            <a:gdLst/>
            <a:ahLst/>
            <a:cxnLst/>
            <a:rect r="r" b="b" t="t" l="l"/>
            <a:pathLst>
              <a:path h="676514" w="676514">
                <a:moveTo>
                  <a:pt x="0" y="0"/>
                </a:moveTo>
                <a:lnTo>
                  <a:pt x="676514" y="0"/>
                </a:lnTo>
                <a:lnTo>
                  <a:pt x="676514" y="676514"/>
                </a:lnTo>
                <a:lnTo>
                  <a:pt x="0" y="6765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57221" y="488894"/>
            <a:ext cx="1142957" cy="1168713"/>
            <a:chOff x="0" y="0"/>
            <a:chExt cx="1523943" cy="155828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133350"/>
              <a:ext cx="1451175" cy="1440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18"/>
                </a:lnSpc>
                <a:spcBef>
                  <a:spcPct val="0"/>
                </a:spcBef>
              </a:pPr>
              <a:r>
                <a:rPr lang="en-US" sz="6441" spc="-315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18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0712" y="999290"/>
              <a:ext cx="1463231" cy="558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27"/>
                </a:lnSpc>
                <a:spcBef>
                  <a:spcPct val="0"/>
                </a:spcBef>
              </a:pPr>
              <a:r>
                <a:rPr lang="en-US" sz="2519" spc="508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ABRIL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807680" y="6677614"/>
            <a:ext cx="5063419" cy="474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4"/>
              </a:lnSpc>
              <a:spcBef>
                <a:spcPct val="0"/>
              </a:spcBef>
            </a:pPr>
            <a:r>
              <a:rPr lang="en-US" sz="2731" spc="1182">
                <a:solidFill>
                  <a:srgbClr val="9AC2D3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r>
              <a:rPr lang="en-US" sz="2731" spc="1182">
                <a:solidFill>
                  <a:srgbClr val="9AC2D3"/>
                </a:solidFill>
                <a:latin typeface="Bebas Neue"/>
                <a:ea typeface="Bebas Neue"/>
                <a:cs typeface="Bebas Neue"/>
                <a:sym typeface="Bebas Neue"/>
              </a:rPr>
              <a:t>ÁBADO </a:t>
            </a:r>
            <a:r>
              <a:rPr lang="en-US" sz="2731" spc="1182">
                <a:solidFill>
                  <a:srgbClr val="9AC2D3"/>
                </a:solidFill>
                <a:latin typeface="Bebas Neue"/>
                <a:ea typeface="Bebas Neue"/>
                <a:cs typeface="Bebas Neue"/>
                <a:sym typeface="Bebas Neue"/>
              </a:rPr>
              <a:t>MUNDIAL DEL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11433" y="6772157"/>
            <a:ext cx="6236864" cy="311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25"/>
              </a:lnSpc>
              <a:spcBef>
                <a:spcPct val="0"/>
              </a:spcBef>
            </a:pPr>
            <a:r>
              <a:rPr lang="en-US" sz="18161" spc="-88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30107" y="-2673406"/>
            <a:ext cx="3811786" cy="651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28"/>
              </a:lnSpc>
              <a:spcBef>
                <a:spcPct val="0"/>
              </a:spcBef>
            </a:pPr>
            <a:r>
              <a:rPr lang="en-US" sz="22020" i="true">
                <a:solidFill>
                  <a:srgbClr val="55889D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C</a:t>
            </a:r>
            <a:r>
              <a:rPr lang="en-US" sz="22020" i="true">
                <a:solidFill>
                  <a:srgbClr val="55889D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or</a:t>
            </a:r>
            <a:r>
              <a:rPr lang="en-US" sz="22020" i="true">
                <a:solidFill>
                  <a:srgbClr val="FFFFFF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azón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68950" y="579950"/>
            <a:ext cx="3583323" cy="110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6" spc="75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MINISTERIO DE NUESTRO </a:t>
            </a:r>
          </a:p>
          <a:p>
            <a:pPr algn="ctr">
              <a:lnSpc>
                <a:spcPts val="4419"/>
              </a:lnSpc>
              <a:spcBef>
                <a:spcPct val="0"/>
              </a:spcBef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4551609" y="8961168"/>
            <a:ext cx="576052" cy="540049"/>
          </a:xfrm>
          <a:custGeom>
            <a:avLst/>
            <a:gdLst/>
            <a:ahLst/>
            <a:cxnLst/>
            <a:rect r="r" b="b" t="t" l="l"/>
            <a:pathLst>
              <a:path h="540049" w="576052">
                <a:moveTo>
                  <a:pt x="0" y="0"/>
                </a:moveTo>
                <a:lnTo>
                  <a:pt x="576052" y="0"/>
                </a:lnTo>
                <a:lnTo>
                  <a:pt x="576052" y="540049"/>
                </a:lnTo>
                <a:lnTo>
                  <a:pt x="0" y="540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5269496" y="9052029"/>
            <a:ext cx="2328060" cy="50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5"/>
              </a:lnSpc>
            </a:pPr>
            <a:r>
              <a:rPr lang="en-US" sz="1889">
                <a:solidFill>
                  <a:srgbClr val="FFFFFF">
                    <a:alpha val="89804"/>
                  </a:srgbClr>
                </a:solidFill>
                <a:latin typeface="Advent Sans"/>
                <a:ea typeface="Advent Sans"/>
                <a:cs typeface="Advent Sans"/>
                <a:sym typeface="Advent Sans"/>
              </a:rPr>
              <a:t>Ministerio Adventista </a:t>
            </a:r>
          </a:p>
          <a:p>
            <a:pPr algn="ctr">
              <a:lnSpc>
                <a:spcPts val="1965"/>
              </a:lnSpc>
            </a:pPr>
            <a:r>
              <a:rPr lang="en-US" sz="1889">
                <a:solidFill>
                  <a:srgbClr val="FFFFFF">
                    <a:alpha val="89804"/>
                  </a:srgbClr>
                </a:solidFill>
                <a:latin typeface="Advent Sans"/>
                <a:ea typeface="Advent Sans"/>
                <a:cs typeface="Advent Sans"/>
                <a:sym typeface="Advent Sans"/>
              </a:rPr>
              <a:t>de las Posibilidades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DAG74mePcUA</dc:identifier>
  <dcterms:modified xsi:type="dcterms:W3CDTF">2011-08-01T06:04:30Z</dcterms:modified>
  <cp:revision>1</cp:revision>
  <dc:title>ES Apresentação MAP 2026</dc:title>
</cp:coreProperties>
</file>